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65" r:id="rId2"/>
    <p:sldId id="259" r:id="rId3"/>
    <p:sldId id="260" r:id="rId4"/>
    <p:sldId id="261" r:id="rId5"/>
    <p:sldId id="262" r:id="rId6"/>
    <p:sldId id="263" r:id="rId7"/>
    <p:sldId id="267" r:id="rId8"/>
    <p:sldId id="271" r:id="rId9"/>
    <p:sldId id="274" r:id="rId10"/>
    <p:sldId id="279" r:id="rId11"/>
    <p:sldId id="277" r:id="rId12"/>
    <p:sldId id="256" r:id="rId13"/>
    <p:sldId id="281" r:id="rId14"/>
    <p:sldId id="282" r:id="rId15"/>
  </p:sldIdLst>
  <p:sldSz cx="9144000" cy="5143500" type="screen16x9"/>
  <p:notesSz cx="6858000" cy="9144000"/>
  <p:embeddedFontLst>
    <p:embeddedFont>
      <p:font typeface="Rubik" panose="020B0604020202020204" charset="-79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ed Hat Display" panose="020B0604020202020204" charset="0"/>
      <p:regular r:id="rId25"/>
      <p:bold r:id="rId26"/>
      <p:italic r:id="rId27"/>
      <p:boldItalic r:id="rId28"/>
    </p:embeddedFont>
    <p:embeddedFont>
      <p:font typeface="Shrikhand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2786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D30057-E799-4202-A622-20A40EDB0368}">
  <a:tblStyle styleId="{30D30057-E799-4202-A622-20A40EDB03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306"/>
      </p:cViewPr>
      <p:guideLst>
        <p:guide orient="horz" pos="1620"/>
        <p:guide pos="27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5420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f3d410dd9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f3d410dd9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ef529ee603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ef529ee603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f529ee603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f529ee603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f529ee603_1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f529ee603_1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2fcc21e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2fcc21e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5e1d57a42_1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5e1d57a42_1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f3d410dd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f3d410dd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f3d410dd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f3d410dd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3d410dd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3d410dd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f529ee60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f529ee60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f529ee60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f529ee60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f529ee603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f529ee603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18675" y="1757425"/>
            <a:ext cx="63063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00850" y="3050425"/>
            <a:ext cx="3542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1992600" y="1847987"/>
            <a:ext cx="24807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5965322" y="1847987"/>
            <a:ext cx="24654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3"/>
          </p:nvPr>
        </p:nvSpPr>
        <p:spPr>
          <a:xfrm>
            <a:off x="1992600" y="3569650"/>
            <a:ext cx="24807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5965322" y="3569650"/>
            <a:ext cx="24654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5"/>
          </p:nvPr>
        </p:nvSpPr>
        <p:spPr>
          <a:xfrm>
            <a:off x="1992600" y="1514025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6"/>
          </p:nvPr>
        </p:nvSpPr>
        <p:spPr>
          <a:xfrm>
            <a:off x="5950025" y="1514025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7"/>
          </p:nvPr>
        </p:nvSpPr>
        <p:spPr>
          <a:xfrm>
            <a:off x="1992600" y="3235878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8"/>
          </p:nvPr>
        </p:nvSpPr>
        <p:spPr>
          <a:xfrm>
            <a:off x="5950025" y="3235878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35325">
            <a:off x="6872831" y="-311000"/>
            <a:ext cx="2997312" cy="9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8651">
            <a:off x="-459969" y="4635325"/>
            <a:ext cx="2997312" cy="9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46">
            <a:off x="-355975" y="-327516"/>
            <a:ext cx="3702304" cy="1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2906000" y="3628125"/>
            <a:ext cx="33312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1304475" y="2051163"/>
            <a:ext cx="6531900" cy="1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70133">
            <a:off x="5987000" y="3800696"/>
            <a:ext cx="3702304" cy="1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7261">
            <a:off x="7322058" y="4297148"/>
            <a:ext cx="792336" cy="116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5293">
            <a:off x="1221499" y="393373"/>
            <a:ext cx="440352" cy="4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9638">
            <a:off x="8530914" y="3630603"/>
            <a:ext cx="567317" cy="8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76448" flipH="1">
            <a:off x="-991623" y="3227360"/>
            <a:ext cx="5300046" cy="230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23552" flipH="1">
            <a:off x="4706002" y="-366290"/>
            <a:ext cx="5300046" cy="230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>
            <a:spLocks noGrp="1"/>
          </p:cNvSpPr>
          <p:nvPr>
            <p:ph type="title" hasCustomPrompt="1"/>
          </p:nvPr>
        </p:nvSpPr>
        <p:spPr>
          <a:xfrm>
            <a:off x="5108563" y="3013278"/>
            <a:ext cx="24747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5110460" y="3393712"/>
            <a:ext cx="2470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2" hasCustomPrompt="1"/>
          </p:nvPr>
        </p:nvSpPr>
        <p:spPr>
          <a:xfrm>
            <a:off x="3332700" y="1030640"/>
            <a:ext cx="2478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3"/>
          </p:nvPr>
        </p:nvSpPr>
        <p:spPr>
          <a:xfrm>
            <a:off x="3335475" y="1411087"/>
            <a:ext cx="2474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4" hasCustomPrompt="1"/>
          </p:nvPr>
        </p:nvSpPr>
        <p:spPr>
          <a:xfrm>
            <a:off x="1562563" y="3013278"/>
            <a:ext cx="24708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5"/>
          </p:nvPr>
        </p:nvSpPr>
        <p:spPr>
          <a:xfrm>
            <a:off x="1564459" y="3393712"/>
            <a:ext cx="2466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3748">
            <a:off x="6158446" y="-467558"/>
            <a:ext cx="1229179" cy="16046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2908200" y="744200"/>
            <a:ext cx="33276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1940275" y="1515050"/>
            <a:ext cx="52635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2"/>
          </p:nvPr>
        </p:nvSpPr>
        <p:spPr>
          <a:xfrm>
            <a:off x="2908200" y="1976738"/>
            <a:ext cx="3327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1550575" y="3791925"/>
            <a:ext cx="604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2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5952" flipH="1">
            <a:off x="-368582" y="3840001"/>
            <a:ext cx="2041267" cy="226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4">
            <a:off x="-469973" y="-492321"/>
            <a:ext cx="2937695" cy="12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6">
            <a:off x="6676277" y="4360854"/>
            <a:ext cx="2937695" cy="127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2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2">
            <a:off x="-991623" y="-366290"/>
            <a:ext cx="5300046" cy="230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8">
            <a:off x="4706002" y="3227360"/>
            <a:ext cx="5300046" cy="230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47050" y="1863750"/>
            <a:ext cx="3621000" cy="7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147050" y="2602650"/>
            <a:ext cx="3621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378475" y="1318050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9848">
            <a:off x="296783" y="739337"/>
            <a:ext cx="545160" cy="5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78901">
            <a:off x="1235819" y="4087236"/>
            <a:ext cx="965393" cy="125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40782">
            <a:off x="2399994" y="-421264"/>
            <a:ext cx="965394" cy="12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0576">
            <a:off x="-326385" y="3387892"/>
            <a:ext cx="1276647" cy="141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523725" y="3195350"/>
            <a:ext cx="2238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381650" y="3195357"/>
            <a:ext cx="2238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1521975" y="2877475"/>
            <a:ext cx="22404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5379850" y="2877475"/>
            <a:ext cx="2240400" cy="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4">
            <a:off x="-469973" y="-492321"/>
            <a:ext cx="2937695" cy="12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6">
            <a:off x="6676277" y="4360854"/>
            <a:ext cx="2937695" cy="127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25500" y="2466213"/>
            <a:ext cx="3093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025500" y="1753863"/>
            <a:ext cx="3093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53000" y="4010919"/>
            <a:ext cx="2892425" cy="1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302225" y="-338456"/>
            <a:ext cx="2892425" cy="1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75" y="64200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7543">
            <a:off x="459625" y="1422963"/>
            <a:ext cx="507551" cy="4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78405">
            <a:off x="7505300" y="4220700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6946">
            <a:off x="8425485" y="2941126"/>
            <a:ext cx="449559" cy="43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714350" y="1555800"/>
            <a:ext cx="57153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20275" y="1328175"/>
            <a:ext cx="31356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20275" y="2898075"/>
            <a:ext cx="3135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2"/>
          </p:nvPr>
        </p:nvSpPr>
        <p:spPr>
          <a:xfrm>
            <a:off x="4472824" y="1461000"/>
            <a:ext cx="3999600" cy="22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67064" flipH="1">
            <a:off x="-986276" y="-766146"/>
            <a:ext cx="4144401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70130" flipH="1">
            <a:off x="-789042" y="3901825"/>
            <a:ext cx="3806385" cy="165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7970">
            <a:off x="-894449" y="-57500"/>
            <a:ext cx="1690543" cy="238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05973">
            <a:off x="183151" y="3692655"/>
            <a:ext cx="1238525" cy="174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96884">
            <a:off x="1261052" y="90729"/>
            <a:ext cx="1014422" cy="79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713400" y="2664000"/>
            <a:ext cx="3093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400" y="1634150"/>
            <a:ext cx="3093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●"/>
              <a:defRPr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4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244800" y="320131"/>
            <a:ext cx="2892425" cy="1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104200" y="3996081"/>
            <a:ext cx="2892425" cy="1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5943" flipH="1">
            <a:off x="211409" y="23693"/>
            <a:ext cx="2042533" cy="2271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8"/>
          <p:cNvGrpSpPr/>
          <p:nvPr/>
        </p:nvGrpSpPr>
        <p:grpSpPr>
          <a:xfrm>
            <a:off x="1147375" y="427221"/>
            <a:ext cx="6849250" cy="4396148"/>
            <a:chOff x="1670825" y="766600"/>
            <a:chExt cx="5615400" cy="3125400"/>
          </a:xfrm>
        </p:grpSpPr>
        <p:sp>
          <p:nvSpPr>
            <p:cNvPr id="371" name="Google Shape;371;p38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1747075" y="217833"/>
            <a:ext cx="5715300" cy="4458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</a:t>
            </a:r>
            <a:br>
              <a:rPr lang="en" dirty="0"/>
            </a:br>
            <a:r>
              <a:rPr lang="en" dirty="0"/>
              <a:t/>
            </a:r>
            <a:br>
              <a:rPr lang="en" dirty="0"/>
            </a:br>
            <a:r>
              <a:rPr lang="en" sz="4800" dirty="0"/>
              <a:t>yummy!</a:t>
            </a:r>
            <a:br>
              <a:rPr lang="en" sz="4800" dirty="0"/>
            </a:br>
            <a:r>
              <a:rPr lang="en" sz="1200" dirty="0"/>
              <a:t/>
            </a:r>
            <a:br>
              <a:rPr lang="en" sz="1200" dirty="0"/>
            </a:br>
            <a:r>
              <a:rPr lang="en" sz="1200" dirty="0"/>
              <a:t/>
            </a:r>
            <a:br>
              <a:rPr lang="en" sz="1200" dirty="0"/>
            </a:br>
            <a:r>
              <a:rPr lang="en-US" sz="4000" b="1" dirty="0">
                <a:solidFill>
                  <a:schemeClr val="accent1"/>
                </a:solidFill>
              </a:rPr>
              <a:t>Under supervision:</a:t>
            </a:r>
            <a:r>
              <a:rPr lang="en-US" sz="4800" b="1" dirty="0">
                <a:solidFill>
                  <a:schemeClr val="accent1"/>
                </a:solidFill>
              </a:rPr>
              <a:t/>
            </a:r>
            <a:br>
              <a:rPr lang="en-US" sz="4800" b="1" dirty="0">
                <a:solidFill>
                  <a:schemeClr val="accent1"/>
                </a:solidFill>
              </a:rPr>
            </a:br>
            <a:r>
              <a:rPr lang="en-US" sz="4800" b="1" dirty="0">
                <a:solidFill>
                  <a:schemeClr val="accent1"/>
                </a:solidFill>
              </a:rPr>
              <a:t>Dr. </a:t>
            </a:r>
            <a:r>
              <a:rPr lang="en-US" sz="4800" b="1" dirty="0" err="1">
                <a:solidFill>
                  <a:schemeClr val="accent1"/>
                </a:solidFill>
              </a:rPr>
              <a:t>Doaa</a:t>
            </a:r>
            <a:r>
              <a:rPr lang="en-US" sz="4800" b="1" dirty="0">
                <a:solidFill>
                  <a:schemeClr val="accent1"/>
                </a:solidFill>
              </a:rPr>
              <a:t> Saleh</a:t>
            </a:r>
            <a:r>
              <a:rPr lang="en-US" sz="6000" b="1" dirty="0">
                <a:solidFill>
                  <a:srgbClr val="FF6699"/>
                </a:solidFill>
              </a:rPr>
              <a:t/>
            </a:r>
            <a:br>
              <a:rPr lang="en-US" sz="6000" b="1" dirty="0">
                <a:solidFill>
                  <a:srgbClr val="FF6699"/>
                </a:solidFill>
              </a:rPr>
            </a:br>
            <a:r>
              <a:rPr lang="en-US" sz="6000" b="1" dirty="0">
                <a:solidFill>
                  <a:srgbClr val="FF6699"/>
                </a:solidFill>
              </a:rPr>
              <a:t/>
            </a:r>
            <a:br>
              <a:rPr lang="en-US" sz="6000" b="1" dirty="0">
                <a:solidFill>
                  <a:srgbClr val="FF6699"/>
                </a:solidFill>
              </a:rPr>
            </a:br>
            <a:endParaRPr dirty="0"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5941">
            <a:off x="6573512" y="2701565"/>
            <a:ext cx="2234781" cy="248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925" y="1098925"/>
            <a:ext cx="56725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407387" y="265075"/>
            <a:ext cx="56725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06868" flipH="1">
            <a:off x="1700721" y="597751"/>
            <a:ext cx="432825" cy="4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367" y="4334313"/>
            <a:ext cx="56725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06868">
            <a:off x="4314074" y="3956567"/>
            <a:ext cx="432825" cy="4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06868">
            <a:off x="5707881" y="3622112"/>
            <a:ext cx="432825" cy="4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1134" y="821875"/>
            <a:ext cx="599357" cy="5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932675" y="933227"/>
            <a:ext cx="464250" cy="45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33676">
            <a:off x="5183725" y="365384"/>
            <a:ext cx="1775388" cy="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817" y="0"/>
            <a:ext cx="5795243" cy="4874944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2"/>
          <p:cNvSpPr txBox="1">
            <a:spLocks noGrp="1"/>
          </p:cNvSpPr>
          <p:nvPr>
            <p:ph type="subTitle" idx="1"/>
          </p:nvPr>
        </p:nvSpPr>
        <p:spPr>
          <a:xfrm>
            <a:off x="-333829" y="1452418"/>
            <a:ext cx="4905829" cy="322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Successful Communication</a:t>
            </a:r>
          </a:p>
          <a:p>
            <a:pPr marL="114300" indent="0"/>
            <a:endParaRPr lang="en-US" sz="18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Unsuccessful Communication</a:t>
            </a:r>
          </a:p>
          <a:p>
            <a:pPr marL="114300" indent="0"/>
            <a:endParaRPr lang="en-US" sz="18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Feedback</a:t>
            </a:r>
          </a:p>
          <a:p>
            <a:pPr marL="114300" indent="0"/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Verbal Feedback</a:t>
            </a:r>
          </a:p>
          <a:p>
            <a:pPr marL="114300" indent="0"/>
            <a:r>
              <a:rPr lang="en-US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-Non-verbal Feedback 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6" name="Google Shape;946;p52"/>
          <p:cNvSpPr txBox="1">
            <a:spLocks noGrp="1"/>
          </p:cNvSpPr>
          <p:nvPr>
            <p:ph type="title"/>
          </p:nvPr>
        </p:nvSpPr>
        <p:spPr>
          <a:xfrm>
            <a:off x="74318" y="-6"/>
            <a:ext cx="3314767" cy="1429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Influencing-Communication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47" name="Google Shape;9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4016">
            <a:off x="4577322" y="429488"/>
            <a:ext cx="3711928" cy="44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84939">
            <a:off x="3760028" y="-177833"/>
            <a:ext cx="1975568" cy="164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4899" y="2647374"/>
            <a:ext cx="3983825" cy="32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851" y="119708"/>
            <a:ext cx="3546198" cy="19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050" y="1078996"/>
            <a:ext cx="2866750" cy="2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0"/>
          <p:cNvGrpSpPr/>
          <p:nvPr/>
        </p:nvGrpSpPr>
        <p:grpSpPr>
          <a:xfrm>
            <a:off x="884309" y="2772278"/>
            <a:ext cx="3077965" cy="1557212"/>
            <a:chOff x="1066425" y="2638825"/>
            <a:chExt cx="3151500" cy="1965000"/>
          </a:xfrm>
        </p:grpSpPr>
        <p:sp>
          <p:nvSpPr>
            <p:cNvPr id="872" name="Google Shape;872;p50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1157024" y="2747353"/>
              <a:ext cx="2970300" cy="17481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50"/>
          <p:cNvGrpSpPr/>
          <p:nvPr/>
        </p:nvGrpSpPr>
        <p:grpSpPr>
          <a:xfrm>
            <a:off x="4880402" y="2790996"/>
            <a:ext cx="3174821" cy="1654137"/>
            <a:chOff x="1066425" y="2638825"/>
            <a:chExt cx="3151500" cy="1965000"/>
          </a:xfrm>
        </p:grpSpPr>
        <p:sp>
          <p:nvSpPr>
            <p:cNvPr id="875" name="Google Shape;875;p50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1157024" y="2747353"/>
              <a:ext cx="2970300" cy="17481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50"/>
          <p:cNvGrpSpPr/>
          <p:nvPr/>
        </p:nvGrpSpPr>
        <p:grpSpPr>
          <a:xfrm>
            <a:off x="2984590" y="993176"/>
            <a:ext cx="2992281" cy="1654137"/>
            <a:chOff x="1066425" y="2638825"/>
            <a:chExt cx="3151500" cy="1965000"/>
          </a:xfrm>
        </p:grpSpPr>
        <p:sp>
          <p:nvSpPr>
            <p:cNvPr id="878" name="Google Shape;878;p50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157024" y="2747353"/>
              <a:ext cx="2970300" cy="17481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50"/>
          <p:cNvSpPr txBox="1">
            <a:spLocks noGrp="1"/>
          </p:cNvSpPr>
          <p:nvPr>
            <p:ph type="title" idx="2"/>
          </p:nvPr>
        </p:nvSpPr>
        <p:spPr>
          <a:xfrm>
            <a:off x="1996837" y="122805"/>
            <a:ext cx="4776979" cy="672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/>
                </a:solidFill>
              </a:rPr>
              <a:t>Influencing-Leadership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881" name="Google Shape;881;p50"/>
          <p:cNvSpPr txBox="1">
            <a:spLocks noGrp="1"/>
          </p:cNvSpPr>
          <p:nvPr>
            <p:ph type="subTitle" idx="3"/>
          </p:nvPr>
        </p:nvSpPr>
        <p:spPr>
          <a:xfrm>
            <a:off x="2817895" y="1411087"/>
            <a:ext cx="299228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Leadership definition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50"/>
          <p:cNvSpPr txBox="1">
            <a:spLocks noGrp="1"/>
          </p:cNvSpPr>
          <p:nvPr>
            <p:ph type="title"/>
          </p:nvPr>
        </p:nvSpPr>
        <p:spPr>
          <a:xfrm>
            <a:off x="5108563" y="3013277"/>
            <a:ext cx="2474700" cy="94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Leadership</a:t>
            </a:r>
            <a:r>
              <a:rPr lang="en-US" b="1" dirty="0">
                <a:solidFill>
                  <a:srgbClr val="FF6699"/>
                </a:solidFill>
              </a:rPr>
              <a:t> </a:t>
            </a:r>
            <a:br>
              <a:rPr lang="en-US" b="1" dirty="0">
                <a:solidFill>
                  <a:srgbClr val="FF6699"/>
                </a:solidFill>
              </a:rPr>
            </a:br>
            <a:endParaRPr dirty="0"/>
          </a:p>
        </p:txBody>
      </p:sp>
      <p:sp>
        <p:nvSpPr>
          <p:cNvPr id="883" name="Google Shape;883;p50"/>
          <p:cNvSpPr txBox="1">
            <a:spLocks noGrp="1"/>
          </p:cNvSpPr>
          <p:nvPr>
            <p:ph type="subTitle" idx="1"/>
          </p:nvPr>
        </p:nvSpPr>
        <p:spPr>
          <a:xfrm>
            <a:off x="5247178" y="3393524"/>
            <a:ext cx="2470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rgbClr val="FF6699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property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4" name="Google Shape;884;p50"/>
          <p:cNvSpPr txBox="1">
            <a:spLocks noGrp="1"/>
          </p:cNvSpPr>
          <p:nvPr>
            <p:ph type="title" idx="4"/>
          </p:nvPr>
        </p:nvSpPr>
        <p:spPr>
          <a:xfrm>
            <a:off x="742013" y="3013277"/>
            <a:ext cx="3291350" cy="1045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Leadership</a:t>
            </a:r>
            <a:r>
              <a:rPr lang="en-US" b="1" dirty="0">
                <a:solidFill>
                  <a:srgbClr val="FF6699"/>
                </a:solidFill>
              </a:rPr>
              <a:t/>
            </a:r>
            <a:br>
              <a:rPr lang="en-US" b="1" dirty="0">
                <a:solidFill>
                  <a:srgbClr val="FF6699"/>
                </a:solidFill>
              </a:rPr>
            </a:br>
            <a:endParaRPr dirty="0"/>
          </a:p>
        </p:txBody>
      </p:sp>
      <p:sp>
        <p:nvSpPr>
          <p:cNvPr id="885" name="Google Shape;885;p50"/>
          <p:cNvSpPr txBox="1">
            <a:spLocks noGrp="1"/>
          </p:cNvSpPr>
          <p:nvPr>
            <p:ph type="subTitle" idx="5"/>
          </p:nvPr>
        </p:nvSpPr>
        <p:spPr>
          <a:xfrm>
            <a:off x="862844" y="3443555"/>
            <a:ext cx="3174821" cy="795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rgbClr val="FF6699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886" name="Google Shape;8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">
            <a:off x="6442202" y="1942948"/>
            <a:ext cx="1530350" cy="11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7815">
            <a:off x="2332777" y="549995"/>
            <a:ext cx="1000798" cy="140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335" y="4030075"/>
            <a:ext cx="1530332" cy="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414">
            <a:off x="6819650" y="235963"/>
            <a:ext cx="680425" cy="10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0682">
            <a:off x="529225" y="452600"/>
            <a:ext cx="1319376" cy="74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87822">
            <a:off x="931367" y="1791577"/>
            <a:ext cx="827042" cy="62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744011">
            <a:off x="7916549" y="3886037"/>
            <a:ext cx="887253" cy="10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19">
            <a:off x="546407" y="-1137903"/>
            <a:ext cx="1741013" cy="1935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9"/>
          <p:cNvGrpSpPr/>
          <p:nvPr/>
        </p:nvGrpSpPr>
        <p:grpSpPr>
          <a:xfrm>
            <a:off x="648470" y="458362"/>
            <a:ext cx="7659406" cy="3891123"/>
            <a:chOff x="1670825" y="766600"/>
            <a:chExt cx="5615400" cy="3125400"/>
          </a:xfrm>
        </p:grpSpPr>
        <p:sp>
          <p:nvSpPr>
            <p:cNvPr id="209" name="Google Shape;209;p29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5945">
            <a:off x="5728424" y="2765435"/>
            <a:ext cx="3094204" cy="344071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>
            <a:spLocks noGrp="1"/>
          </p:cNvSpPr>
          <p:nvPr>
            <p:ph type="ctrTitle"/>
          </p:nvPr>
        </p:nvSpPr>
        <p:spPr>
          <a:xfrm>
            <a:off x="1414447" y="116356"/>
            <a:ext cx="63063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Controlling..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1321104" y="1292957"/>
            <a:ext cx="5744201" cy="2496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Analyzing deviations</a:t>
            </a:r>
          </a:p>
          <a:p>
            <a:pPr marL="114300" indent="0"/>
            <a:r>
              <a:rPr lang="en-US" sz="1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-</a:t>
            </a:r>
            <a:r>
              <a:rPr lang="en-US" sz="16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Critical point control</a:t>
            </a:r>
          </a:p>
          <a:p>
            <a:pPr marL="114300" indent="0"/>
            <a:r>
              <a:rPr lang="en-US" sz="16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           -Management by exception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The Importance of controlling 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Corrective actions if needed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075" y="2053875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3505658" y="4717262"/>
            <a:ext cx="545160" cy="5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317" y="-785998"/>
            <a:ext cx="1148475" cy="14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93378">
            <a:off x="495791" y="2801706"/>
            <a:ext cx="1772279" cy="185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8076158" y="652549"/>
            <a:ext cx="545160" cy="5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00" y="2807200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2667458" y="-195413"/>
            <a:ext cx="545160" cy="5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93373" flipH="1">
            <a:off x="7338710" y="-941891"/>
            <a:ext cx="1559331" cy="16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-324892" y="1290724"/>
            <a:ext cx="545160" cy="5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3380">
            <a:off x="70714" y="-784538"/>
            <a:ext cx="2416519" cy="253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54"/>
          <p:cNvGrpSpPr/>
          <p:nvPr/>
        </p:nvGrpSpPr>
        <p:grpSpPr>
          <a:xfrm>
            <a:off x="1381329" y="541903"/>
            <a:ext cx="6381341" cy="4194289"/>
            <a:chOff x="1670825" y="766600"/>
            <a:chExt cx="5615400" cy="3125400"/>
          </a:xfrm>
        </p:grpSpPr>
        <p:sp>
          <p:nvSpPr>
            <p:cNvPr id="974" name="Google Shape;974;p54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6" name="Google Shape;976;p54"/>
          <p:cNvSpPr txBox="1">
            <a:spLocks noGrp="1"/>
          </p:cNvSpPr>
          <p:nvPr>
            <p:ph type="title"/>
          </p:nvPr>
        </p:nvSpPr>
        <p:spPr>
          <a:xfrm>
            <a:off x="2908200" y="916171"/>
            <a:ext cx="3327600" cy="1553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77" name="Google Shape;977;p54"/>
          <p:cNvSpPr txBox="1">
            <a:spLocks noGrp="1"/>
          </p:cNvSpPr>
          <p:nvPr>
            <p:ph type="subTitle" idx="1"/>
          </p:nvPr>
        </p:nvSpPr>
        <p:spPr>
          <a:xfrm>
            <a:off x="1940275" y="1515049"/>
            <a:ext cx="5263500" cy="969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anyone have any questions?</a:t>
            </a:r>
            <a:endParaRPr dirty="0"/>
          </a:p>
        </p:txBody>
      </p:sp>
      <p:sp>
        <p:nvSpPr>
          <p:cNvPr id="978" name="Google Shape;978;p54"/>
          <p:cNvSpPr txBox="1">
            <a:spLocks noGrp="1"/>
          </p:cNvSpPr>
          <p:nvPr>
            <p:ph type="subTitle" idx="2"/>
          </p:nvPr>
        </p:nvSpPr>
        <p:spPr>
          <a:xfrm>
            <a:off x="2908200" y="2412206"/>
            <a:ext cx="3327600" cy="1345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Yummy6063@gmail.com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+91 620 421 838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Yummy.com</a:t>
            </a:r>
            <a:endParaRPr dirty="0"/>
          </a:p>
        </p:txBody>
      </p:sp>
      <p:grpSp>
        <p:nvGrpSpPr>
          <p:cNvPr id="979" name="Google Shape;979;p54"/>
          <p:cNvGrpSpPr/>
          <p:nvPr/>
        </p:nvGrpSpPr>
        <p:grpSpPr>
          <a:xfrm>
            <a:off x="3766230" y="3307459"/>
            <a:ext cx="1608964" cy="586046"/>
            <a:chOff x="2429549" y="3007925"/>
            <a:chExt cx="1608964" cy="437498"/>
          </a:xfrm>
        </p:grpSpPr>
        <p:grpSp>
          <p:nvGrpSpPr>
            <p:cNvPr id="980" name="Google Shape;980;p54"/>
            <p:cNvGrpSpPr/>
            <p:nvPr/>
          </p:nvGrpSpPr>
          <p:grpSpPr>
            <a:xfrm>
              <a:off x="3600785" y="3007925"/>
              <a:ext cx="437728" cy="437498"/>
              <a:chOff x="7257760" y="2528900"/>
              <a:chExt cx="437728" cy="437498"/>
            </a:xfrm>
          </p:grpSpPr>
          <p:sp>
            <p:nvSpPr>
              <p:cNvPr id="981" name="Google Shape;981;p54"/>
              <p:cNvSpPr/>
              <p:nvPr/>
            </p:nvSpPr>
            <p:spPr>
              <a:xfrm>
                <a:off x="7370273" y="2659335"/>
                <a:ext cx="211341" cy="176073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9186" extrusionOk="0">
                    <a:moveTo>
                      <a:pt x="7566" y="480"/>
                    </a:moveTo>
                    <a:cubicBezTo>
                      <a:pt x="7832" y="480"/>
                      <a:pt x="8088" y="529"/>
                      <a:pt x="8335" y="625"/>
                    </a:cubicBezTo>
                    <a:cubicBezTo>
                      <a:pt x="8525" y="708"/>
                      <a:pt x="8704" y="816"/>
                      <a:pt x="8882" y="958"/>
                    </a:cubicBezTo>
                    <a:cubicBezTo>
                      <a:pt x="8894" y="994"/>
                      <a:pt x="8930" y="1018"/>
                      <a:pt x="8966" y="1066"/>
                    </a:cubicBezTo>
                    <a:cubicBezTo>
                      <a:pt x="9029" y="1138"/>
                      <a:pt x="9114" y="1169"/>
                      <a:pt x="9193" y="1169"/>
                    </a:cubicBezTo>
                    <a:cubicBezTo>
                      <a:pt x="9217" y="1169"/>
                      <a:pt x="9241" y="1166"/>
                      <a:pt x="9263" y="1161"/>
                    </a:cubicBezTo>
                    <a:cubicBezTo>
                      <a:pt x="9561" y="1078"/>
                      <a:pt x="9847" y="994"/>
                      <a:pt x="10120" y="875"/>
                    </a:cubicBezTo>
                    <a:lnTo>
                      <a:pt x="10120" y="875"/>
                    </a:lnTo>
                    <a:cubicBezTo>
                      <a:pt x="10085" y="923"/>
                      <a:pt x="10037" y="958"/>
                      <a:pt x="10013" y="1006"/>
                    </a:cubicBezTo>
                    <a:cubicBezTo>
                      <a:pt x="9739" y="1351"/>
                      <a:pt x="9644" y="1399"/>
                      <a:pt x="9620" y="1399"/>
                    </a:cubicBezTo>
                    <a:cubicBezTo>
                      <a:pt x="9501" y="1411"/>
                      <a:pt x="9430" y="1530"/>
                      <a:pt x="9442" y="1649"/>
                    </a:cubicBezTo>
                    <a:cubicBezTo>
                      <a:pt x="9464" y="1759"/>
                      <a:pt x="9568" y="1829"/>
                      <a:pt x="9678" y="1829"/>
                    </a:cubicBezTo>
                    <a:cubicBezTo>
                      <a:pt x="9686" y="1829"/>
                      <a:pt x="9695" y="1828"/>
                      <a:pt x="9704" y="1828"/>
                    </a:cubicBezTo>
                    <a:cubicBezTo>
                      <a:pt x="9894" y="1792"/>
                      <a:pt x="10085" y="1756"/>
                      <a:pt x="10251" y="1709"/>
                    </a:cubicBezTo>
                    <a:lnTo>
                      <a:pt x="10251" y="1709"/>
                    </a:lnTo>
                    <a:cubicBezTo>
                      <a:pt x="10085" y="1899"/>
                      <a:pt x="9918" y="2054"/>
                      <a:pt x="9739" y="2185"/>
                    </a:cubicBezTo>
                    <a:lnTo>
                      <a:pt x="9728" y="2197"/>
                    </a:lnTo>
                    <a:cubicBezTo>
                      <a:pt x="9668" y="2244"/>
                      <a:pt x="9537" y="2328"/>
                      <a:pt x="9537" y="2506"/>
                    </a:cubicBezTo>
                    <a:cubicBezTo>
                      <a:pt x="9537" y="4471"/>
                      <a:pt x="8989" y="6019"/>
                      <a:pt x="7882" y="7114"/>
                    </a:cubicBezTo>
                    <a:cubicBezTo>
                      <a:pt x="6800" y="8179"/>
                      <a:pt x="5295" y="8753"/>
                      <a:pt x="3703" y="8753"/>
                    </a:cubicBezTo>
                    <a:cubicBezTo>
                      <a:pt x="3106" y="8753"/>
                      <a:pt x="2497" y="8673"/>
                      <a:pt x="1893" y="8507"/>
                    </a:cubicBezTo>
                    <a:cubicBezTo>
                      <a:pt x="1608" y="8424"/>
                      <a:pt x="1310" y="8316"/>
                      <a:pt x="1024" y="8186"/>
                    </a:cubicBezTo>
                    <a:cubicBezTo>
                      <a:pt x="1441" y="8150"/>
                      <a:pt x="1858" y="8066"/>
                      <a:pt x="2215" y="7888"/>
                    </a:cubicBezTo>
                    <a:lnTo>
                      <a:pt x="2274" y="7864"/>
                    </a:lnTo>
                    <a:cubicBezTo>
                      <a:pt x="2762" y="7709"/>
                      <a:pt x="3286" y="7507"/>
                      <a:pt x="3513" y="7197"/>
                    </a:cubicBezTo>
                    <a:cubicBezTo>
                      <a:pt x="3524" y="7185"/>
                      <a:pt x="3536" y="7185"/>
                      <a:pt x="3536" y="7173"/>
                    </a:cubicBezTo>
                    <a:cubicBezTo>
                      <a:pt x="3584" y="7114"/>
                      <a:pt x="3596" y="7031"/>
                      <a:pt x="3572" y="6959"/>
                    </a:cubicBezTo>
                    <a:cubicBezTo>
                      <a:pt x="3536" y="6900"/>
                      <a:pt x="3477" y="6840"/>
                      <a:pt x="3405" y="6828"/>
                    </a:cubicBezTo>
                    <a:cubicBezTo>
                      <a:pt x="3346" y="6816"/>
                      <a:pt x="3286" y="6792"/>
                      <a:pt x="3239" y="6792"/>
                    </a:cubicBezTo>
                    <a:cubicBezTo>
                      <a:pt x="3215" y="6781"/>
                      <a:pt x="3191" y="6781"/>
                      <a:pt x="3167" y="6781"/>
                    </a:cubicBezTo>
                    <a:cubicBezTo>
                      <a:pt x="2584" y="6614"/>
                      <a:pt x="2024" y="6364"/>
                      <a:pt x="1691" y="5709"/>
                    </a:cubicBezTo>
                    <a:lnTo>
                      <a:pt x="1691" y="5709"/>
                    </a:lnTo>
                    <a:cubicBezTo>
                      <a:pt x="1750" y="5711"/>
                      <a:pt x="1803" y="5712"/>
                      <a:pt x="1851" y="5712"/>
                    </a:cubicBezTo>
                    <a:cubicBezTo>
                      <a:pt x="2075" y="5712"/>
                      <a:pt x="2195" y="5691"/>
                      <a:pt x="2322" y="5661"/>
                    </a:cubicBezTo>
                    <a:cubicBezTo>
                      <a:pt x="2417" y="5638"/>
                      <a:pt x="2500" y="5542"/>
                      <a:pt x="2500" y="5447"/>
                    </a:cubicBezTo>
                    <a:cubicBezTo>
                      <a:pt x="2500" y="5340"/>
                      <a:pt x="2417" y="5245"/>
                      <a:pt x="2322" y="5233"/>
                    </a:cubicBezTo>
                    <a:cubicBezTo>
                      <a:pt x="2239" y="5221"/>
                      <a:pt x="2167" y="5209"/>
                      <a:pt x="2084" y="5161"/>
                    </a:cubicBezTo>
                    <a:cubicBezTo>
                      <a:pt x="1441" y="4923"/>
                      <a:pt x="953" y="4292"/>
                      <a:pt x="846" y="3614"/>
                    </a:cubicBezTo>
                    <a:lnTo>
                      <a:pt x="846" y="3614"/>
                    </a:lnTo>
                    <a:cubicBezTo>
                      <a:pt x="1113" y="3713"/>
                      <a:pt x="1381" y="3762"/>
                      <a:pt x="1511" y="3762"/>
                    </a:cubicBezTo>
                    <a:cubicBezTo>
                      <a:pt x="1537" y="3762"/>
                      <a:pt x="1558" y="3760"/>
                      <a:pt x="1572" y="3756"/>
                    </a:cubicBezTo>
                    <a:cubicBezTo>
                      <a:pt x="1667" y="3745"/>
                      <a:pt x="1738" y="3685"/>
                      <a:pt x="1750" y="3602"/>
                    </a:cubicBezTo>
                    <a:cubicBezTo>
                      <a:pt x="1786" y="3518"/>
                      <a:pt x="1750" y="3435"/>
                      <a:pt x="1679" y="3375"/>
                    </a:cubicBezTo>
                    <a:cubicBezTo>
                      <a:pt x="1584" y="3316"/>
                      <a:pt x="1512" y="3244"/>
                      <a:pt x="1429" y="3149"/>
                    </a:cubicBezTo>
                    <a:cubicBezTo>
                      <a:pt x="917" y="2673"/>
                      <a:pt x="655" y="1697"/>
                      <a:pt x="976" y="994"/>
                    </a:cubicBezTo>
                    <a:lnTo>
                      <a:pt x="976" y="994"/>
                    </a:lnTo>
                    <a:cubicBezTo>
                      <a:pt x="2084" y="2173"/>
                      <a:pt x="3465" y="2852"/>
                      <a:pt x="5334" y="3137"/>
                    </a:cubicBezTo>
                    <a:cubicBezTo>
                      <a:pt x="5356" y="3140"/>
                      <a:pt x="5376" y="3141"/>
                      <a:pt x="5395" y="3141"/>
                    </a:cubicBezTo>
                    <a:cubicBezTo>
                      <a:pt x="5461" y="3141"/>
                      <a:pt x="5514" y="3124"/>
                      <a:pt x="5560" y="3078"/>
                    </a:cubicBezTo>
                    <a:cubicBezTo>
                      <a:pt x="5632" y="2983"/>
                      <a:pt x="5620" y="2887"/>
                      <a:pt x="5620" y="2840"/>
                    </a:cubicBezTo>
                    <a:cubicBezTo>
                      <a:pt x="5572" y="2530"/>
                      <a:pt x="5572" y="2256"/>
                      <a:pt x="5632" y="2018"/>
                    </a:cubicBezTo>
                    <a:cubicBezTo>
                      <a:pt x="5715" y="1732"/>
                      <a:pt x="5846" y="1470"/>
                      <a:pt x="6025" y="1244"/>
                    </a:cubicBezTo>
                    <a:cubicBezTo>
                      <a:pt x="6203" y="1018"/>
                      <a:pt x="6430" y="839"/>
                      <a:pt x="6680" y="708"/>
                    </a:cubicBezTo>
                    <a:cubicBezTo>
                      <a:pt x="6930" y="577"/>
                      <a:pt x="7203" y="506"/>
                      <a:pt x="7477" y="482"/>
                    </a:cubicBezTo>
                    <a:cubicBezTo>
                      <a:pt x="7507" y="481"/>
                      <a:pt x="7537" y="480"/>
                      <a:pt x="7566" y="480"/>
                    </a:cubicBezTo>
                    <a:close/>
                    <a:moveTo>
                      <a:pt x="7656" y="1"/>
                    </a:moveTo>
                    <a:cubicBezTo>
                      <a:pt x="7604" y="1"/>
                      <a:pt x="7553" y="3"/>
                      <a:pt x="7501" y="6"/>
                    </a:cubicBezTo>
                    <a:cubicBezTo>
                      <a:pt x="7156" y="42"/>
                      <a:pt x="6834" y="125"/>
                      <a:pt x="6513" y="292"/>
                    </a:cubicBezTo>
                    <a:cubicBezTo>
                      <a:pt x="6215" y="435"/>
                      <a:pt x="5941" y="661"/>
                      <a:pt x="5727" y="935"/>
                    </a:cubicBezTo>
                    <a:cubicBezTo>
                      <a:pt x="5501" y="1208"/>
                      <a:pt x="5346" y="1542"/>
                      <a:pt x="5251" y="1887"/>
                    </a:cubicBezTo>
                    <a:cubicBezTo>
                      <a:pt x="5191" y="2125"/>
                      <a:pt x="5179" y="2363"/>
                      <a:pt x="5191" y="2637"/>
                    </a:cubicBezTo>
                    <a:cubicBezTo>
                      <a:pt x="3477" y="2340"/>
                      <a:pt x="2203" y="1661"/>
                      <a:pt x="1203" y="530"/>
                    </a:cubicBezTo>
                    <a:cubicBezTo>
                      <a:pt x="1180" y="507"/>
                      <a:pt x="1093" y="410"/>
                      <a:pt x="973" y="410"/>
                    </a:cubicBezTo>
                    <a:cubicBezTo>
                      <a:pt x="966" y="410"/>
                      <a:pt x="960" y="410"/>
                      <a:pt x="953" y="411"/>
                    </a:cubicBezTo>
                    <a:cubicBezTo>
                      <a:pt x="857" y="423"/>
                      <a:pt x="786" y="470"/>
                      <a:pt x="726" y="554"/>
                    </a:cubicBezTo>
                    <a:cubicBezTo>
                      <a:pt x="229" y="1312"/>
                      <a:pt x="368" y="2399"/>
                      <a:pt x="838" y="3090"/>
                    </a:cubicBezTo>
                    <a:lnTo>
                      <a:pt x="838" y="3090"/>
                    </a:lnTo>
                    <a:cubicBezTo>
                      <a:pt x="836" y="3090"/>
                      <a:pt x="834" y="3090"/>
                      <a:pt x="834" y="3090"/>
                    </a:cubicBezTo>
                    <a:cubicBezTo>
                      <a:pt x="777" y="3056"/>
                      <a:pt x="724" y="3043"/>
                      <a:pt x="678" y="3043"/>
                    </a:cubicBezTo>
                    <a:cubicBezTo>
                      <a:pt x="627" y="3043"/>
                      <a:pt x="585" y="3059"/>
                      <a:pt x="560" y="3078"/>
                    </a:cubicBezTo>
                    <a:cubicBezTo>
                      <a:pt x="524" y="3090"/>
                      <a:pt x="429" y="3161"/>
                      <a:pt x="417" y="3316"/>
                    </a:cubicBezTo>
                    <a:cubicBezTo>
                      <a:pt x="417" y="3411"/>
                      <a:pt x="417" y="3506"/>
                      <a:pt x="429" y="3614"/>
                    </a:cubicBezTo>
                    <a:cubicBezTo>
                      <a:pt x="500" y="4268"/>
                      <a:pt x="881" y="4876"/>
                      <a:pt x="1381" y="5268"/>
                    </a:cubicBezTo>
                    <a:cubicBezTo>
                      <a:pt x="1310" y="5280"/>
                      <a:pt x="1262" y="5328"/>
                      <a:pt x="1250" y="5352"/>
                    </a:cubicBezTo>
                    <a:cubicBezTo>
                      <a:pt x="1215" y="5376"/>
                      <a:pt x="1155" y="5483"/>
                      <a:pt x="1215" y="5638"/>
                    </a:cubicBezTo>
                    <a:cubicBezTo>
                      <a:pt x="1560" y="6566"/>
                      <a:pt x="2250" y="6959"/>
                      <a:pt x="2905" y="7162"/>
                    </a:cubicBezTo>
                    <a:cubicBezTo>
                      <a:pt x="2667" y="7304"/>
                      <a:pt x="2346" y="7400"/>
                      <a:pt x="2191" y="7459"/>
                    </a:cubicBezTo>
                    <a:lnTo>
                      <a:pt x="2131" y="7483"/>
                    </a:lnTo>
                    <a:cubicBezTo>
                      <a:pt x="1682" y="7633"/>
                      <a:pt x="1218" y="7716"/>
                      <a:pt x="780" y="7716"/>
                    </a:cubicBezTo>
                    <a:cubicBezTo>
                      <a:pt x="661" y="7716"/>
                      <a:pt x="543" y="7710"/>
                      <a:pt x="429" y="7697"/>
                    </a:cubicBezTo>
                    <a:cubicBezTo>
                      <a:pt x="381" y="7692"/>
                      <a:pt x="338" y="7687"/>
                      <a:pt x="296" y="7687"/>
                    </a:cubicBezTo>
                    <a:cubicBezTo>
                      <a:pt x="245" y="7687"/>
                      <a:pt x="196" y="7695"/>
                      <a:pt x="143" y="7721"/>
                    </a:cubicBezTo>
                    <a:cubicBezTo>
                      <a:pt x="143" y="7733"/>
                      <a:pt x="131" y="7733"/>
                      <a:pt x="131" y="7733"/>
                    </a:cubicBezTo>
                    <a:cubicBezTo>
                      <a:pt x="60" y="7781"/>
                      <a:pt x="12" y="7852"/>
                      <a:pt x="12" y="7924"/>
                    </a:cubicBezTo>
                    <a:cubicBezTo>
                      <a:pt x="0" y="8055"/>
                      <a:pt x="107" y="8138"/>
                      <a:pt x="131" y="8162"/>
                    </a:cubicBezTo>
                    <a:lnTo>
                      <a:pt x="143" y="8186"/>
                    </a:lnTo>
                    <a:cubicBezTo>
                      <a:pt x="250" y="8257"/>
                      <a:pt x="369" y="8328"/>
                      <a:pt x="536" y="8424"/>
                    </a:cubicBezTo>
                    <a:cubicBezTo>
                      <a:pt x="941" y="8638"/>
                      <a:pt x="1369" y="8805"/>
                      <a:pt x="1786" y="8924"/>
                    </a:cubicBezTo>
                    <a:cubicBezTo>
                      <a:pt x="2429" y="9102"/>
                      <a:pt x="3084" y="9186"/>
                      <a:pt x="3715" y="9186"/>
                    </a:cubicBezTo>
                    <a:cubicBezTo>
                      <a:pt x="5429" y="9186"/>
                      <a:pt x="7049" y="8567"/>
                      <a:pt x="8215" y="7400"/>
                    </a:cubicBezTo>
                    <a:cubicBezTo>
                      <a:pt x="9382" y="6245"/>
                      <a:pt x="9990" y="4614"/>
                      <a:pt x="10001" y="2554"/>
                    </a:cubicBezTo>
                    <a:cubicBezTo>
                      <a:pt x="10013" y="2542"/>
                      <a:pt x="10025" y="2542"/>
                      <a:pt x="10037" y="2530"/>
                    </a:cubicBezTo>
                    <a:cubicBezTo>
                      <a:pt x="10359" y="2292"/>
                      <a:pt x="10632" y="2006"/>
                      <a:pt x="10930" y="1601"/>
                    </a:cubicBezTo>
                    <a:cubicBezTo>
                      <a:pt x="11025" y="1470"/>
                      <a:pt x="11025" y="1351"/>
                      <a:pt x="11025" y="1304"/>
                    </a:cubicBezTo>
                    <a:lnTo>
                      <a:pt x="10811" y="1304"/>
                    </a:lnTo>
                    <a:lnTo>
                      <a:pt x="11025" y="1292"/>
                    </a:lnTo>
                    <a:cubicBezTo>
                      <a:pt x="11025" y="1161"/>
                      <a:pt x="10954" y="1101"/>
                      <a:pt x="10918" y="1078"/>
                    </a:cubicBezTo>
                    <a:cubicBezTo>
                      <a:pt x="10882" y="1060"/>
                      <a:pt x="10841" y="1051"/>
                      <a:pt x="10799" y="1051"/>
                    </a:cubicBezTo>
                    <a:cubicBezTo>
                      <a:pt x="10757" y="1051"/>
                      <a:pt x="10716" y="1060"/>
                      <a:pt x="10680" y="1078"/>
                    </a:cubicBezTo>
                    <a:lnTo>
                      <a:pt x="10668" y="1078"/>
                    </a:lnTo>
                    <a:cubicBezTo>
                      <a:pt x="10609" y="1101"/>
                      <a:pt x="10549" y="1125"/>
                      <a:pt x="10478" y="1161"/>
                    </a:cubicBezTo>
                    <a:cubicBezTo>
                      <a:pt x="10621" y="958"/>
                      <a:pt x="10728" y="756"/>
                      <a:pt x="10787" y="542"/>
                    </a:cubicBezTo>
                    <a:cubicBezTo>
                      <a:pt x="10847" y="411"/>
                      <a:pt x="10787" y="292"/>
                      <a:pt x="10716" y="232"/>
                    </a:cubicBezTo>
                    <a:cubicBezTo>
                      <a:pt x="10692" y="220"/>
                      <a:pt x="10680" y="208"/>
                      <a:pt x="10668" y="208"/>
                    </a:cubicBezTo>
                    <a:cubicBezTo>
                      <a:pt x="10635" y="192"/>
                      <a:pt x="10599" y="183"/>
                      <a:pt x="10562" y="183"/>
                    </a:cubicBezTo>
                    <a:cubicBezTo>
                      <a:pt x="10519" y="183"/>
                      <a:pt x="10475" y="195"/>
                      <a:pt x="10430" y="220"/>
                    </a:cubicBezTo>
                    <a:cubicBezTo>
                      <a:pt x="10073" y="411"/>
                      <a:pt x="9704" y="566"/>
                      <a:pt x="9287" y="661"/>
                    </a:cubicBezTo>
                    <a:cubicBezTo>
                      <a:pt x="9251" y="637"/>
                      <a:pt x="9239" y="601"/>
                      <a:pt x="9216" y="589"/>
                    </a:cubicBezTo>
                    <a:cubicBezTo>
                      <a:pt x="9001" y="411"/>
                      <a:pt x="8775" y="280"/>
                      <a:pt x="8537" y="173"/>
                    </a:cubicBezTo>
                    <a:cubicBezTo>
                      <a:pt x="8262" y="61"/>
                      <a:pt x="7961" y="1"/>
                      <a:pt x="7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982" name="Google Shape;982;p54"/>
              <p:cNvSpPr/>
              <p:nvPr/>
            </p:nvSpPr>
            <p:spPr>
              <a:xfrm>
                <a:off x="7257760" y="2528900"/>
                <a:ext cx="437728" cy="437498"/>
              </a:xfrm>
              <a:custGeom>
                <a:avLst/>
                <a:gdLst/>
                <a:ahLst/>
                <a:cxnLst/>
                <a:rect l="l" t="t" r="r" b="b"/>
                <a:pathLst>
                  <a:path w="22837" h="22825" extrusionOk="0">
                    <a:moveTo>
                      <a:pt x="11418" y="441"/>
                    </a:moveTo>
                    <a:cubicBezTo>
                      <a:pt x="17479" y="441"/>
                      <a:pt x="22384" y="5370"/>
                      <a:pt x="22384" y="11419"/>
                    </a:cubicBezTo>
                    <a:cubicBezTo>
                      <a:pt x="22384" y="17455"/>
                      <a:pt x="17455" y="22384"/>
                      <a:pt x="11418" y="22384"/>
                    </a:cubicBezTo>
                    <a:cubicBezTo>
                      <a:pt x="5382" y="22384"/>
                      <a:pt x="453" y="17455"/>
                      <a:pt x="453" y="11419"/>
                    </a:cubicBezTo>
                    <a:cubicBezTo>
                      <a:pt x="453" y="5370"/>
                      <a:pt x="5382" y="441"/>
                      <a:pt x="11418" y="441"/>
                    </a:cubicBezTo>
                    <a:close/>
                    <a:moveTo>
                      <a:pt x="11418" y="1"/>
                    </a:moveTo>
                    <a:cubicBezTo>
                      <a:pt x="5120" y="1"/>
                      <a:pt x="0" y="5120"/>
                      <a:pt x="0" y="11419"/>
                    </a:cubicBezTo>
                    <a:cubicBezTo>
                      <a:pt x="0" y="17705"/>
                      <a:pt x="5120" y="22825"/>
                      <a:pt x="11418" y="22825"/>
                    </a:cubicBezTo>
                    <a:cubicBezTo>
                      <a:pt x="17717" y="22825"/>
                      <a:pt x="22837" y="17705"/>
                      <a:pt x="22837" y="11419"/>
                    </a:cubicBezTo>
                    <a:cubicBezTo>
                      <a:pt x="22837" y="5120"/>
                      <a:pt x="17717" y="1"/>
                      <a:pt x="1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983" name="Google Shape;983;p54"/>
            <p:cNvGrpSpPr/>
            <p:nvPr/>
          </p:nvGrpSpPr>
          <p:grpSpPr>
            <a:xfrm>
              <a:off x="3015052" y="3007925"/>
              <a:ext cx="437728" cy="437498"/>
              <a:chOff x="6110293" y="2528900"/>
              <a:chExt cx="437728" cy="437498"/>
            </a:xfrm>
          </p:grpSpPr>
          <p:sp>
            <p:nvSpPr>
              <p:cNvPr id="984" name="Google Shape;984;p54"/>
              <p:cNvSpPr/>
              <p:nvPr/>
            </p:nvSpPr>
            <p:spPr>
              <a:xfrm>
                <a:off x="6217094" y="2691383"/>
                <a:ext cx="244424" cy="166163"/>
              </a:xfrm>
              <a:custGeom>
                <a:avLst/>
                <a:gdLst/>
                <a:ahLst/>
                <a:cxnLst/>
                <a:rect l="l" t="t" r="r" b="b"/>
                <a:pathLst>
                  <a:path w="12752" h="8669" extrusionOk="0">
                    <a:moveTo>
                      <a:pt x="2655" y="632"/>
                    </a:moveTo>
                    <a:lnTo>
                      <a:pt x="2655" y="8216"/>
                    </a:lnTo>
                    <a:lnTo>
                      <a:pt x="441" y="8216"/>
                    </a:lnTo>
                    <a:lnTo>
                      <a:pt x="441" y="632"/>
                    </a:lnTo>
                    <a:close/>
                    <a:moveTo>
                      <a:pt x="9430" y="441"/>
                    </a:moveTo>
                    <a:cubicBezTo>
                      <a:pt x="11252" y="441"/>
                      <a:pt x="12288" y="1668"/>
                      <a:pt x="12288" y="3835"/>
                    </a:cubicBezTo>
                    <a:lnTo>
                      <a:pt x="12288" y="8216"/>
                    </a:lnTo>
                    <a:lnTo>
                      <a:pt x="10073" y="8216"/>
                    </a:lnTo>
                    <a:lnTo>
                      <a:pt x="10073" y="4156"/>
                    </a:lnTo>
                    <a:cubicBezTo>
                      <a:pt x="10073" y="2382"/>
                      <a:pt x="9085" y="2120"/>
                      <a:pt x="8490" y="2120"/>
                    </a:cubicBezTo>
                    <a:cubicBezTo>
                      <a:pt x="7775" y="2120"/>
                      <a:pt x="7204" y="2537"/>
                      <a:pt x="6918" y="3239"/>
                    </a:cubicBezTo>
                    <a:cubicBezTo>
                      <a:pt x="6846" y="3394"/>
                      <a:pt x="6811" y="3632"/>
                      <a:pt x="6811" y="3966"/>
                    </a:cubicBezTo>
                    <a:lnTo>
                      <a:pt x="6811" y="8216"/>
                    </a:lnTo>
                    <a:lnTo>
                      <a:pt x="4596" y="8216"/>
                    </a:lnTo>
                    <a:cubicBezTo>
                      <a:pt x="4596" y="6704"/>
                      <a:pt x="4608" y="1882"/>
                      <a:pt x="4596" y="632"/>
                    </a:cubicBezTo>
                    <a:lnTo>
                      <a:pt x="6811" y="632"/>
                    </a:lnTo>
                    <a:lnTo>
                      <a:pt x="6811" y="1537"/>
                    </a:lnTo>
                    <a:lnTo>
                      <a:pt x="7025" y="1537"/>
                    </a:lnTo>
                    <a:lnTo>
                      <a:pt x="7216" y="1656"/>
                    </a:lnTo>
                    <a:cubicBezTo>
                      <a:pt x="7585" y="1096"/>
                      <a:pt x="8168" y="441"/>
                      <a:pt x="9430" y="441"/>
                    </a:cubicBezTo>
                    <a:close/>
                    <a:moveTo>
                      <a:pt x="417" y="203"/>
                    </a:moveTo>
                    <a:cubicBezTo>
                      <a:pt x="191" y="203"/>
                      <a:pt x="0" y="382"/>
                      <a:pt x="0" y="620"/>
                    </a:cubicBezTo>
                    <a:lnTo>
                      <a:pt x="0" y="8252"/>
                    </a:lnTo>
                    <a:cubicBezTo>
                      <a:pt x="0" y="8478"/>
                      <a:pt x="179" y="8669"/>
                      <a:pt x="417" y="8669"/>
                    </a:cubicBezTo>
                    <a:lnTo>
                      <a:pt x="2691" y="8669"/>
                    </a:lnTo>
                    <a:cubicBezTo>
                      <a:pt x="2929" y="8669"/>
                      <a:pt x="3120" y="8478"/>
                      <a:pt x="3108" y="8252"/>
                    </a:cubicBezTo>
                    <a:lnTo>
                      <a:pt x="3108" y="620"/>
                    </a:lnTo>
                    <a:cubicBezTo>
                      <a:pt x="3108" y="394"/>
                      <a:pt x="2929" y="203"/>
                      <a:pt x="2691" y="203"/>
                    </a:cubicBezTo>
                    <a:close/>
                    <a:moveTo>
                      <a:pt x="9442" y="1"/>
                    </a:moveTo>
                    <a:cubicBezTo>
                      <a:pt x="8359" y="1"/>
                      <a:pt x="7704" y="418"/>
                      <a:pt x="7263" y="894"/>
                    </a:cubicBezTo>
                    <a:lnTo>
                      <a:pt x="7263" y="620"/>
                    </a:lnTo>
                    <a:cubicBezTo>
                      <a:pt x="7263" y="394"/>
                      <a:pt x="7085" y="203"/>
                      <a:pt x="6846" y="203"/>
                    </a:cubicBezTo>
                    <a:lnTo>
                      <a:pt x="4560" y="203"/>
                    </a:lnTo>
                    <a:cubicBezTo>
                      <a:pt x="4465" y="203"/>
                      <a:pt x="4346" y="239"/>
                      <a:pt x="4263" y="322"/>
                    </a:cubicBezTo>
                    <a:cubicBezTo>
                      <a:pt x="4191" y="394"/>
                      <a:pt x="4144" y="501"/>
                      <a:pt x="4144" y="620"/>
                    </a:cubicBezTo>
                    <a:cubicBezTo>
                      <a:pt x="4179" y="1846"/>
                      <a:pt x="4144" y="7192"/>
                      <a:pt x="4144" y="8252"/>
                    </a:cubicBezTo>
                    <a:cubicBezTo>
                      <a:pt x="4144" y="8371"/>
                      <a:pt x="4191" y="8478"/>
                      <a:pt x="4263" y="8549"/>
                    </a:cubicBezTo>
                    <a:cubicBezTo>
                      <a:pt x="4346" y="8621"/>
                      <a:pt x="4441" y="8669"/>
                      <a:pt x="4560" y="8669"/>
                    </a:cubicBezTo>
                    <a:lnTo>
                      <a:pt x="6846" y="8669"/>
                    </a:lnTo>
                    <a:cubicBezTo>
                      <a:pt x="7061" y="8669"/>
                      <a:pt x="7263" y="8490"/>
                      <a:pt x="7263" y="8252"/>
                    </a:cubicBezTo>
                    <a:lnTo>
                      <a:pt x="7263" y="3966"/>
                    </a:lnTo>
                    <a:cubicBezTo>
                      <a:pt x="7263" y="3692"/>
                      <a:pt x="7287" y="3513"/>
                      <a:pt x="7335" y="3394"/>
                    </a:cubicBezTo>
                    <a:cubicBezTo>
                      <a:pt x="7442" y="3144"/>
                      <a:pt x="7751" y="2561"/>
                      <a:pt x="8490" y="2561"/>
                    </a:cubicBezTo>
                    <a:cubicBezTo>
                      <a:pt x="8775" y="2561"/>
                      <a:pt x="9621" y="2561"/>
                      <a:pt x="9621" y="4156"/>
                    </a:cubicBezTo>
                    <a:lnTo>
                      <a:pt x="9621" y="8252"/>
                    </a:lnTo>
                    <a:cubicBezTo>
                      <a:pt x="9621" y="8478"/>
                      <a:pt x="9799" y="8669"/>
                      <a:pt x="10037" y="8669"/>
                    </a:cubicBezTo>
                    <a:lnTo>
                      <a:pt x="12323" y="8669"/>
                    </a:lnTo>
                    <a:cubicBezTo>
                      <a:pt x="12561" y="8669"/>
                      <a:pt x="12752" y="8478"/>
                      <a:pt x="12752" y="8252"/>
                    </a:cubicBezTo>
                    <a:lnTo>
                      <a:pt x="12752" y="3847"/>
                    </a:lnTo>
                    <a:cubicBezTo>
                      <a:pt x="12752" y="1430"/>
                      <a:pt x="11514" y="1"/>
                      <a:pt x="9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985" name="Google Shape;985;p54"/>
              <p:cNvSpPr/>
              <p:nvPr/>
            </p:nvSpPr>
            <p:spPr>
              <a:xfrm>
                <a:off x="6213893" y="2620636"/>
                <a:ext cx="63234" cy="63464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56" y="453"/>
                    </a:moveTo>
                    <a:cubicBezTo>
                      <a:pt x="2311" y="453"/>
                      <a:pt x="2858" y="989"/>
                      <a:pt x="2858" y="1656"/>
                    </a:cubicBezTo>
                    <a:cubicBezTo>
                      <a:pt x="2858" y="2323"/>
                      <a:pt x="2322" y="2858"/>
                      <a:pt x="1656" y="2858"/>
                    </a:cubicBezTo>
                    <a:cubicBezTo>
                      <a:pt x="977" y="2858"/>
                      <a:pt x="441" y="2323"/>
                      <a:pt x="441" y="1656"/>
                    </a:cubicBezTo>
                    <a:cubicBezTo>
                      <a:pt x="441" y="989"/>
                      <a:pt x="977" y="453"/>
                      <a:pt x="1656" y="453"/>
                    </a:cubicBezTo>
                    <a:close/>
                    <a:moveTo>
                      <a:pt x="1656" y="1"/>
                    </a:moveTo>
                    <a:cubicBezTo>
                      <a:pt x="739" y="1"/>
                      <a:pt x="1" y="751"/>
                      <a:pt x="1" y="1656"/>
                    </a:cubicBezTo>
                    <a:cubicBezTo>
                      <a:pt x="1" y="2561"/>
                      <a:pt x="739" y="3311"/>
                      <a:pt x="1656" y="3311"/>
                    </a:cubicBezTo>
                    <a:cubicBezTo>
                      <a:pt x="2561" y="3311"/>
                      <a:pt x="3299" y="2561"/>
                      <a:pt x="3299" y="1656"/>
                    </a:cubicBezTo>
                    <a:cubicBezTo>
                      <a:pt x="3299" y="751"/>
                      <a:pt x="2561" y="1"/>
                      <a:pt x="1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986" name="Google Shape;986;p54"/>
              <p:cNvSpPr/>
              <p:nvPr/>
            </p:nvSpPr>
            <p:spPr>
              <a:xfrm>
                <a:off x="6110293" y="2528900"/>
                <a:ext cx="437728" cy="437498"/>
              </a:xfrm>
              <a:custGeom>
                <a:avLst/>
                <a:gdLst/>
                <a:ahLst/>
                <a:cxnLst/>
                <a:rect l="l" t="t" r="r" b="b"/>
                <a:pathLst>
                  <a:path w="22837" h="22825" extrusionOk="0">
                    <a:moveTo>
                      <a:pt x="11418" y="441"/>
                    </a:moveTo>
                    <a:cubicBezTo>
                      <a:pt x="17455" y="441"/>
                      <a:pt x="22384" y="5370"/>
                      <a:pt x="22384" y="11419"/>
                    </a:cubicBezTo>
                    <a:cubicBezTo>
                      <a:pt x="22384" y="17455"/>
                      <a:pt x="17455" y="22384"/>
                      <a:pt x="11418" y="22384"/>
                    </a:cubicBezTo>
                    <a:cubicBezTo>
                      <a:pt x="5370" y="22384"/>
                      <a:pt x="453" y="17455"/>
                      <a:pt x="453" y="11419"/>
                    </a:cubicBezTo>
                    <a:cubicBezTo>
                      <a:pt x="453" y="5370"/>
                      <a:pt x="5370" y="441"/>
                      <a:pt x="11418" y="441"/>
                    </a:cubicBezTo>
                    <a:close/>
                    <a:moveTo>
                      <a:pt x="11418" y="1"/>
                    </a:moveTo>
                    <a:cubicBezTo>
                      <a:pt x="5120" y="1"/>
                      <a:pt x="0" y="5120"/>
                      <a:pt x="0" y="11419"/>
                    </a:cubicBezTo>
                    <a:cubicBezTo>
                      <a:pt x="0" y="17705"/>
                      <a:pt x="5120" y="22825"/>
                      <a:pt x="11418" y="22825"/>
                    </a:cubicBezTo>
                    <a:cubicBezTo>
                      <a:pt x="17717" y="22825"/>
                      <a:pt x="22836" y="17705"/>
                      <a:pt x="22836" y="11419"/>
                    </a:cubicBezTo>
                    <a:cubicBezTo>
                      <a:pt x="22836" y="5120"/>
                      <a:pt x="17717" y="1"/>
                      <a:pt x="1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987" name="Google Shape;987;p54"/>
            <p:cNvGrpSpPr/>
            <p:nvPr/>
          </p:nvGrpSpPr>
          <p:grpSpPr>
            <a:xfrm>
              <a:off x="2429549" y="3007925"/>
              <a:ext cx="437498" cy="437498"/>
              <a:chOff x="5572625" y="2528900"/>
              <a:chExt cx="437498" cy="437498"/>
            </a:xfrm>
          </p:grpSpPr>
          <p:sp>
            <p:nvSpPr>
              <p:cNvPr id="988" name="Google Shape;988;p54"/>
              <p:cNvSpPr/>
              <p:nvPr/>
            </p:nvSpPr>
            <p:spPr>
              <a:xfrm>
                <a:off x="5736239" y="2635011"/>
                <a:ext cx="109561" cy="225276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1753" extrusionOk="0">
                    <a:moveTo>
                      <a:pt x="5275" y="430"/>
                    </a:moveTo>
                    <a:lnTo>
                      <a:pt x="5275" y="1954"/>
                    </a:lnTo>
                    <a:lnTo>
                      <a:pt x="4216" y="1954"/>
                    </a:lnTo>
                    <a:cubicBezTo>
                      <a:pt x="3811" y="1954"/>
                      <a:pt x="3489" y="2275"/>
                      <a:pt x="3489" y="2680"/>
                    </a:cubicBezTo>
                    <a:lnTo>
                      <a:pt x="3489" y="4097"/>
                    </a:lnTo>
                    <a:lnTo>
                      <a:pt x="5228" y="4097"/>
                    </a:lnTo>
                    <a:lnTo>
                      <a:pt x="5097" y="5609"/>
                    </a:lnTo>
                    <a:lnTo>
                      <a:pt x="3478" y="5609"/>
                    </a:lnTo>
                    <a:lnTo>
                      <a:pt x="3478" y="11312"/>
                    </a:lnTo>
                    <a:lnTo>
                      <a:pt x="1620" y="11312"/>
                    </a:lnTo>
                    <a:lnTo>
                      <a:pt x="1620" y="5609"/>
                    </a:lnTo>
                    <a:lnTo>
                      <a:pt x="465" y="5609"/>
                    </a:lnTo>
                    <a:lnTo>
                      <a:pt x="465" y="4097"/>
                    </a:lnTo>
                    <a:lnTo>
                      <a:pt x="1620" y="4097"/>
                    </a:lnTo>
                    <a:lnTo>
                      <a:pt x="1620" y="2251"/>
                    </a:lnTo>
                    <a:cubicBezTo>
                      <a:pt x="1620" y="1251"/>
                      <a:pt x="2442" y="430"/>
                      <a:pt x="3442" y="430"/>
                    </a:cubicBezTo>
                    <a:close/>
                    <a:moveTo>
                      <a:pt x="3430" y="1"/>
                    </a:moveTo>
                    <a:cubicBezTo>
                      <a:pt x="2180" y="1"/>
                      <a:pt x="1168" y="1013"/>
                      <a:pt x="1168" y="2263"/>
                    </a:cubicBezTo>
                    <a:lnTo>
                      <a:pt x="1168" y="3644"/>
                    </a:lnTo>
                    <a:lnTo>
                      <a:pt x="382" y="3644"/>
                    </a:lnTo>
                    <a:cubicBezTo>
                      <a:pt x="168" y="3644"/>
                      <a:pt x="1" y="3811"/>
                      <a:pt x="1" y="4013"/>
                    </a:cubicBezTo>
                    <a:lnTo>
                      <a:pt x="1" y="5680"/>
                    </a:lnTo>
                    <a:cubicBezTo>
                      <a:pt x="1" y="5895"/>
                      <a:pt x="168" y="6061"/>
                      <a:pt x="382" y="6061"/>
                    </a:cubicBezTo>
                    <a:lnTo>
                      <a:pt x="1168" y="6061"/>
                    </a:lnTo>
                    <a:lnTo>
                      <a:pt x="1168" y="11383"/>
                    </a:lnTo>
                    <a:cubicBezTo>
                      <a:pt x="1168" y="11598"/>
                      <a:pt x="1334" y="11752"/>
                      <a:pt x="1537" y="11752"/>
                    </a:cubicBezTo>
                    <a:lnTo>
                      <a:pt x="3561" y="11752"/>
                    </a:lnTo>
                    <a:cubicBezTo>
                      <a:pt x="3775" y="11752"/>
                      <a:pt x="3930" y="11598"/>
                      <a:pt x="3918" y="11383"/>
                    </a:cubicBezTo>
                    <a:lnTo>
                      <a:pt x="3918" y="6049"/>
                    </a:lnTo>
                    <a:lnTo>
                      <a:pt x="5168" y="6049"/>
                    </a:lnTo>
                    <a:cubicBezTo>
                      <a:pt x="5347" y="6049"/>
                      <a:pt x="5514" y="5918"/>
                      <a:pt x="5525" y="5728"/>
                    </a:cubicBezTo>
                    <a:lnTo>
                      <a:pt x="5668" y="4061"/>
                    </a:lnTo>
                    <a:cubicBezTo>
                      <a:pt x="5692" y="3954"/>
                      <a:pt x="5656" y="3859"/>
                      <a:pt x="5585" y="3775"/>
                    </a:cubicBezTo>
                    <a:cubicBezTo>
                      <a:pt x="5514" y="3704"/>
                      <a:pt x="5418" y="3656"/>
                      <a:pt x="5323" y="3656"/>
                    </a:cubicBezTo>
                    <a:lnTo>
                      <a:pt x="3930" y="3656"/>
                    </a:lnTo>
                    <a:lnTo>
                      <a:pt x="3930" y="2692"/>
                    </a:lnTo>
                    <a:cubicBezTo>
                      <a:pt x="3930" y="2525"/>
                      <a:pt x="4073" y="2406"/>
                      <a:pt x="4216" y="2406"/>
                    </a:cubicBezTo>
                    <a:lnTo>
                      <a:pt x="5347" y="2406"/>
                    </a:lnTo>
                    <a:cubicBezTo>
                      <a:pt x="5561" y="2406"/>
                      <a:pt x="5716" y="2251"/>
                      <a:pt x="5716" y="2037"/>
                    </a:cubicBezTo>
                    <a:lnTo>
                      <a:pt x="5716" y="370"/>
                    </a:lnTo>
                    <a:cubicBezTo>
                      <a:pt x="5716" y="168"/>
                      <a:pt x="5561" y="1"/>
                      <a:pt x="53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989" name="Google Shape;989;p54"/>
              <p:cNvSpPr/>
              <p:nvPr/>
            </p:nvSpPr>
            <p:spPr>
              <a:xfrm>
                <a:off x="5572625" y="2528900"/>
                <a:ext cx="437498" cy="437498"/>
              </a:xfrm>
              <a:custGeom>
                <a:avLst/>
                <a:gdLst/>
                <a:ahLst/>
                <a:cxnLst/>
                <a:rect l="l" t="t" r="r" b="b"/>
                <a:pathLst>
                  <a:path w="22825" h="22825" extrusionOk="0">
                    <a:moveTo>
                      <a:pt x="11418" y="441"/>
                    </a:moveTo>
                    <a:cubicBezTo>
                      <a:pt x="17455" y="441"/>
                      <a:pt x="22384" y="5370"/>
                      <a:pt x="22384" y="11419"/>
                    </a:cubicBezTo>
                    <a:cubicBezTo>
                      <a:pt x="22384" y="17455"/>
                      <a:pt x="17455" y="22384"/>
                      <a:pt x="11418" y="22384"/>
                    </a:cubicBezTo>
                    <a:cubicBezTo>
                      <a:pt x="5370" y="22384"/>
                      <a:pt x="441" y="17455"/>
                      <a:pt x="441" y="11419"/>
                    </a:cubicBezTo>
                    <a:cubicBezTo>
                      <a:pt x="441" y="5370"/>
                      <a:pt x="5370" y="441"/>
                      <a:pt x="11418" y="441"/>
                    </a:cubicBezTo>
                    <a:close/>
                    <a:moveTo>
                      <a:pt x="11418" y="1"/>
                    </a:moveTo>
                    <a:cubicBezTo>
                      <a:pt x="5120" y="1"/>
                      <a:pt x="0" y="5120"/>
                      <a:pt x="0" y="11419"/>
                    </a:cubicBezTo>
                    <a:cubicBezTo>
                      <a:pt x="0" y="17705"/>
                      <a:pt x="5120" y="22825"/>
                      <a:pt x="11418" y="22825"/>
                    </a:cubicBezTo>
                    <a:cubicBezTo>
                      <a:pt x="17705" y="22825"/>
                      <a:pt x="22824" y="17705"/>
                      <a:pt x="22824" y="11419"/>
                    </a:cubicBezTo>
                    <a:cubicBezTo>
                      <a:pt x="22824" y="5120"/>
                      <a:pt x="17705" y="1"/>
                      <a:pt x="1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</p:grpSp>
      <p:pic>
        <p:nvPicPr>
          <p:cNvPr id="991" name="Google Shape;9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5952">
            <a:off x="6552874" y="2302755"/>
            <a:ext cx="2121287" cy="235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008" y="3679527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69848">
            <a:off x="5324058" y="275762"/>
            <a:ext cx="545160" cy="5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1150" y="3238775"/>
            <a:ext cx="47739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700" y="401638"/>
            <a:ext cx="636533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7" y="335902"/>
            <a:ext cx="2239347" cy="541176"/>
          </a:xfrm>
        </p:spPr>
        <p:txBody>
          <a:bodyPr/>
          <a:lstStyle/>
          <a:p>
            <a:r>
              <a:rPr lang="en-US" sz="2000" dirty="0" smtClean="0"/>
              <a:t>Prepared by</a:t>
            </a:r>
            <a:endParaRPr lang="ar-EG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636724"/>
              </p:ext>
            </p:extLst>
          </p:nvPr>
        </p:nvGraphicFramePr>
        <p:xfrm>
          <a:off x="158619" y="961052"/>
          <a:ext cx="5197446" cy="3402498"/>
        </p:xfrm>
        <a:graphic>
          <a:graphicData uri="http://schemas.openxmlformats.org/drawingml/2006/table">
            <a:tbl>
              <a:tblPr firstRow="1" firstCol="1" bandRow="1">
                <a:tableStyleId>{30D30057-E799-4202-A622-20A40EDB0368}</a:tableStyleId>
              </a:tblPr>
              <a:tblGrid>
                <a:gridCol w="2598723"/>
                <a:gridCol w="2598723"/>
              </a:tblGrid>
              <a:tr h="234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Team </a:t>
                      </a:r>
                      <a:r>
                        <a:rPr lang="en-GB" sz="1400" dirty="0" smtClean="0">
                          <a:effectLst/>
                        </a:rPr>
                        <a:t>Members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ID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469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Nourhan Amr Abd El Wahab Fathy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20201203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469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Aya Hasanin Sayed Abd elmaged Ayad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20201041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469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Donia Ahmed Abozeid Mohammed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20201060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234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Hager Mohamed Abdelhalim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20201206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469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Nada Mohamed Ahmed Gad Elkareem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20201191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586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Suhaila</a:t>
                      </a:r>
                      <a:r>
                        <a:rPr lang="en-GB" sz="1400" dirty="0">
                          <a:effectLst/>
                        </a:rPr>
                        <a:t> Mahmoud </a:t>
                      </a:r>
                      <a:r>
                        <a:rPr lang="en-GB" sz="1400" dirty="0" smtClean="0">
                          <a:effectLst/>
                        </a:rPr>
                        <a:t>Mohamed</a:t>
                      </a:r>
                      <a:endParaRPr lang="en-US" sz="1000" dirty="0">
                        <a:effectLst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20200235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234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Zeinab Ali Ahmed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20201083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  <a:tr h="234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Razan Abu Bakr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20200775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1927" marR="61927" marT="0" marB="0"/>
                </a:tc>
              </a:tr>
            </a:tbl>
          </a:graphicData>
        </a:graphic>
      </p:graphicFrame>
      <p:pic>
        <p:nvPicPr>
          <p:cNvPr id="7" name="Google Shape;9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664048">
            <a:off x="6562204" y="2666648"/>
            <a:ext cx="2121287" cy="235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627" y="187034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367" y="280450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66" y="2425188"/>
            <a:ext cx="63653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7815">
            <a:off x="6464882" y="394183"/>
            <a:ext cx="1000798" cy="1409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41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2"/>
          <p:cNvGrpSpPr/>
          <p:nvPr/>
        </p:nvGrpSpPr>
        <p:grpSpPr>
          <a:xfrm>
            <a:off x="2142688" y="271455"/>
            <a:ext cx="4303643" cy="3297922"/>
            <a:chOff x="1670825" y="766600"/>
            <a:chExt cx="5615400" cy="3125400"/>
          </a:xfrm>
        </p:grpSpPr>
        <p:sp>
          <p:nvSpPr>
            <p:cNvPr id="267" name="Google Shape;267;p32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2142688" y="1019332"/>
            <a:ext cx="3975812" cy="3811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A start up project of desserts and patisseries brand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This app will make easy for you of ordering your dessert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Remember that dessert always comes first  </a:t>
            </a:r>
          </a:p>
          <a:p>
            <a:pPr marL="114300" indent="0"/>
            <a:endParaRPr lang="en-US" sz="1800" b="1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2"/>
                </a:solidFill>
                <a:latin typeface="Shrikhand" panose="020B0604020202020204" charset="0"/>
                <a:cs typeface="Shrikhand" panose="020B0604020202020204" charset="0"/>
              </a:rPr>
              <a:t> </a:t>
            </a:r>
          </a:p>
          <a:p>
            <a:pPr marL="114300" indent="0"/>
            <a:endParaRPr lang="en-US" b="1" dirty="0">
              <a:solidFill>
                <a:srgbClr val="FF66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2794152" y="565103"/>
            <a:ext cx="3093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8851">
            <a:off x="267152" y="2030002"/>
            <a:ext cx="3952251" cy="2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2279">
            <a:off x="6200172" y="-125991"/>
            <a:ext cx="2222204" cy="312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/>
          <p:cNvGrpSpPr/>
          <p:nvPr/>
        </p:nvGrpSpPr>
        <p:grpSpPr>
          <a:xfrm>
            <a:off x="3378475" y="626188"/>
            <a:ext cx="5078006" cy="3891123"/>
            <a:chOff x="1670825" y="766600"/>
            <a:chExt cx="5615400" cy="3125400"/>
          </a:xfrm>
        </p:grpSpPr>
        <p:sp>
          <p:nvSpPr>
            <p:cNvPr id="278" name="Google Shape;278;p33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85673">
            <a:off x="-51780" y="-60834"/>
            <a:ext cx="4302592" cy="43370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4147050" y="2005574"/>
            <a:ext cx="3621000" cy="1132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started!</a:t>
            </a:r>
            <a:endParaRPr dirty="0"/>
          </a:p>
        </p:txBody>
      </p:sp>
      <p:sp>
        <p:nvSpPr>
          <p:cNvPr id="282" name="Google Shape;282;p33"/>
          <p:cNvSpPr txBox="1">
            <a:spLocks noGrp="1"/>
          </p:cNvSpPr>
          <p:nvPr>
            <p:ph type="subTitle" idx="1"/>
          </p:nvPr>
        </p:nvSpPr>
        <p:spPr>
          <a:xfrm>
            <a:off x="4147050" y="2602650"/>
            <a:ext cx="3621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</a:t>
            </a:r>
            <a:endParaRPr sz="24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4524">
            <a:off x="1053696" y="1181436"/>
            <a:ext cx="2719384" cy="2865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3"/>
          <p:cNvGrpSpPr/>
          <p:nvPr/>
        </p:nvGrpSpPr>
        <p:grpSpPr>
          <a:xfrm>
            <a:off x="3297475" y="1040100"/>
            <a:ext cx="1032000" cy="1032000"/>
            <a:chOff x="720300" y="1702575"/>
            <a:chExt cx="1032000" cy="1032000"/>
          </a:xfrm>
        </p:grpSpPr>
        <p:sp>
          <p:nvSpPr>
            <p:cNvPr id="285" name="Google Shape;285;p33"/>
            <p:cNvSpPr/>
            <p:nvPr/>
          </p:nvSpPr>
          <p:spPr>
            <a:xfrm>
              <a:off x="720300" y="1702575"/>
              <a:ext cx="1032000" cy="10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86800" y="1769100"/>
              <a:ext cx="899100" cy="899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33"/>
          <p:cNvSpPr txBox="1">
            <a:spLocks noGrp="1"/>
          </p:cNvSpPr>
          <p:nvPr>
            <p:ph type="title" idx="2"/>
          </p:nvPr>
        </p:nvSpPr>
        <p:spPr>
          <a:xfrm>
            <a:off x="3378475" y="1318050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349" y="-88150"/>
            <a:ext cx="701751" cy="1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6171">
            <a:off x="3161333" y="4260062"/>
            <a:ext cx="545159" cy="5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4"/>
          <p:cNvGrpSpPr/>
          <p:nvPr/>
        </p:nvGrpSpPr>
        <p:grpSpPr>
          <a:xfrm>
            <a:off x="683216" y="852886"/>
            <a:ext cx="7776767" cy="4290614"/>
            <a:chOff x="1670825" y="766600"/>
            <a:chExt cx="5615400" cy="3125400"/>
          </a:xfrm>
        </p:grpSpPr>
        <p:sp>
          <p:nvSpPr>
            <p:cNvPr id="295" name="Google Shape;295;p34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0000">
            <a:off x="4258046" y="338218"/>
            <a:ext cx="1596296" cy="238500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>
            <a:spLocks noGrp="1"/>
          </p:cNvSpPr>
          <p:nvPr>
            <p:ph type="subTitle" idx="1"/>
          </p:nvPr>
        </p:nvSpPr>
        <p:spPr>
          <a:xfrm>
            <a:off x="1324452" y="58057"/>
            <a:ext cx="6531900" cy="5000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Planning Function.. </a:t>
            </a:r>
          </a:p>
          <a:p>
            <a:pPr marL="114300" indent="0"/>
            <a:endParaRPr lang="en-US" sz="2400" b="1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114300" indent="0"/>
            <a:endParaRPr lang="en-US" sz="2400" b="1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Organization objectives</a:t>
            </a:r>
          </a:p>
          <a:p>
            <a:pPr marL="0" indent="0">
              <a:buNone/>
            </a:pPr>
            <a:endParaRPr lang="en-US" sz="22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List of alternatives</a:t>
            </a:r>
          </a:p>
          <a:p>
            <a:pPr marL="114300" indent="0"/>
            <a:endParaRPr lang="en-US" sz="22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Rules of employees in our organization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Develop plans for purpose choose alternative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114300" indent="0"/>
            <a:endParaRPr lang="en-US" sz="2400" b="1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2906000" y="3628125"/>
            <a:ext cx="3331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">
            <a:off x="4145975" y="604315"/>
            <a:ext cx="1171200" cy="137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78" y="808989"/>
            <a:ext cx="567250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55064">
            <a:off x="395400" y="1479235"/>
            <a:ext cx="440353" cy="42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225" y="1211338"/>
            <a:ext cx="3608900" cy="11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8075" y="1487123"/>
            <a:ext cx="4148424" cy="9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228296">
            <a:off x="5730549" y="839600"/>
            <a:ext cx="1694250" cy="17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24" y="705550"/>
            <a:ext cx="1694250" cy="17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5"/>
          <p:cNvGrpSpPr/>
          <p:nvPr/>
        </p:nvGrpSpPr>
        <p:grpSpPr>
          <a:xfrm>
            <a:off x="1066425" y="2735428"/>
            <a:ext cx="3151500" cy="1553542"/>
            <a:chOff x="1066425" y="2638825"/>
            <a:chExt cx="3151500" cy="1965000"/>
          </a:xfrm>
        </p:grpSpPr>
        <p:sp>
          <p:nvSpPr>
            <p:cNvPr id="312" name="Google Shape;312;p35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157025" y="2716400"/>
              <a:ext cx="2970300" cy="18099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5"/>
          <p:cNvGrpSpPr/>
          <p:nvPr/>
        </p:nvGrpSpPr>
        <p:grpSpPr>
          <a:xfrm>
            <a:off x="4925200" y="2703969"/>
            <a:ext cx="3151500" cy="1585001"/>
            <a:chOff x="1066425" y="2638825"/>
            <a:chExt cx="3151500" cy="1965000"/>
          </a:xfrm>
        </p:grpSpPr>
        <p:sp>
          <p:nvSpPr>
            <p:cNvPr id="315" name="Google Shape;315;p35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157025" y="2716400"/>
              <a:ext cx="2970300" cy="18099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Sweet desserts!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1"/>
          </p:nvPr>
        </p:nvSpPr>
        <p:spPr>
          <a:xfrm>
            <a:off x="1523725" y="3195350"/>
            <a:ext cx="2238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2"/>
          </p:nvPr>
        </p:nvSpPr>
        <p:spPr>
          <a:xfrm>
            <a:off x="5381650" y="3195357"/>
            <a:ext cx="2238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1521975" y="2877475"/>
            <a:ext cx="2240400" cy="874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Chocolate Cake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4"/>
          </p:nvPr>
        </p:nvSpPr>
        <p:spPr>
          <a:xfrm>
            <a:off x="5379850" y="2877475"/>
            <a:ext cx="2240400" cy="874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Lychee Cake</a:t>
            </a:r>
            <a:endParaRPr dirty="0"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863" y="1243533"/>
            <a:ext cx="1448382" cy="10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7913" y="1306658"/>
            <a:ext cx="2028530" cy="92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6"/>
          <p:cNvGrpSpPr/>
          <p:nvPr/>
        </p:nvGrpSpPr>
        <p:grpSpPr>
          <a:xfrm>
            <a:off x="4227347" y="659567"/>
            <a:ext cx="4309991" cy="3605135"/>
            <a:chOff x="1066425" y="2638825"/>
            <a:chExt cx="3151500" cy="1965000"/>
          </a:xfrm>
        </p:grpSpPr>
        <p:sp>
          <p:nvSpPr>
            <p:cNvPr id="329" name="Google Shape;329;p36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1157025" y="2716400"/>
              <a:ext cx="2970300" cy="18099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720275" y="1328175"/>
            <a:ext cx="31356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rganizing Function..</a:t>
            </a:r>
            <a:endParaRPr dirty="0"/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2"/>
          </p:nvPr>
        </p:nvSpPr>
        <p:spPr>
          <a:xfrm>
            <a:off x="4475786" y="1274125"/>
            <a:ext cx="3999600" cy="2873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Divide major tasks into subtasks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       -  shipping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       -  Storage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       -  Cooking food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        -  Customer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Allocate resources and directives for subtasks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Evaluate results of organizing strategy </a:t>
            </a:r>
          </a:p>
          <a:p>
            <a:pPr marL="0" indent="0">
              <a:buNone/>
            </a:pPr>
            <a:endParaRPr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720275" y="2898075"/>
            <a:ext cx="3135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Reflect on plans and 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Establish major tasks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9656">
            <a:off x="3782392" y="4203438"/>
            <a:ext cx="821022" cy="64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9673">
            <a:off x="5665115" y="-47922"/>
            <a:ext cx="1161120" cy="91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7970">
            <a:off x="7940505" y="3125083"/>
            <a:ext cx="1690543" cy="23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Basque cheesecake</a:t>
            </a: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200" y="1017726"/>
            <a:ext cx="2881750" cy="29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750" y="2420054"/>
            <a:ext cx="2080475" cy="94454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/>
        </p:nvSpPr>
        <p:spPr>
          <a:xfrm>
            <a:off x="672900" y="1595019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0500"/>
                </a:solidFill>
                <a:latin typeface="Shrikhand"/>
                <a:ea typeface="Shrikhand"/>
                <a:cs typeface="Shrikhand"/>
                <a:sym typeface="Shrikhand"/>
              </a:rPr>
              <a:t>Flour</a:t>
            </a:r>
            <a:endParaRPr sz="1800">
              <a:solidFill>
                <a:srgbClr val="4D0500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672900" y="198364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6286550" y="159499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0500"/>
                </a:solidFill>
                <a:latin typeface="Shrikhand"/>
                <a:ea typeface="Shrikhand"/>
                <a:cs typeface="Shrikhand"/>
                <a:sym typeface="Shrikhand"/>
              </a:rPr>
              <a:t>Cane sugar</a:t>
            </a:r>
            <a:endParaRPr sz="1800">
              <a:solidFill>
                <a:srgbClr val="4D0500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6286550" y="198364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72900" y="3229620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0500"/>
                </a:solidFill>
                <a:latin typeface="Shrikhand"/>
                <a:ea typeface="Shrikhand"/>
                <a:cs typeface="Shrikhand"/>
                <a:sym typeface="Shrikhand"/>
              </a:rPr>
              <a:t>Butter</a:t>
            </a:r>
            <a:endParaRPr sz="1800">
              <a:solidFill>
                <a:srgbClr val="4D0500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72900" y="3619186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286550" y="3229617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0500"/>
                </a:solidFill>
                <a:latin typeface="Shrikhand"/>
                <a:ea typeface="Shrikhand"/>
                <a:cs typeface="Shrikhand"/>
                <a:sym typeface="Shrikhand"/>
              </a:rPr>
              <a:t>Cream cheese</a:t>
            </a:r>
            <a:endParaRPr sz="1800">
              <a:solidFill>
                <a:srgbClr val="4D0500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6286550" y="3619186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201" y="1595025"/>
            <a:ext cx="609850" cy="9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450" y="3568275"/>
            <a:ext cx="945450" cy="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5900" y="1806363"/>
            <a:ext cx="889290" cy="6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9977" y="3229624"/>
            <a:ext cx="795225" cy="9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4"/>
          <p:cNvGrpSpPr/>
          <p:nvPr/>
        </p:nvGrpSpPr>
        <p:grpSpPr>
          <a:xfrm>
            <a:off x="452628" y="609601"/>
            <a:ext cx="8237076" cy="4216400"/>
            <a:chOff x="1066425" y="2638825"/>
            <a:chExt cx="3151500" cy="1965000"/>
          </a:xfrm>
        </p:grpSpPr>
        <p:sp>
          <p:nvSpPr>
            <p:cNvPr id="466" name="Google Shape;466;p44"/>
            <p:cNvSpPr/>
            <p:nvPr/>
          </p:nvSpPr>
          <p:spPr>
            <a:xfrm>
              <a:off x="1066425" y="2638825"/>
              <a:ext cx="3151500" cy="1965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1109094" y="2697116"/>
              <a:ext cx="3066300" cy="1848600"/>
            </a:xfrm>
            <a:prstGeom prst="roundRect">
              <a:avLst>
                <a:gd name="adj" fmla="val 14818"/>
              </a:avLst>
            </a:prstGeom>
            <a:noFill/>
            <a:ln w="19050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44"/>
          <p:cNvSpPr txBox="1">
            <a:spLocks noGrp="1"/>
          </p:cNvSpPr>
          <p:nvPr>
            <p:ph type="title"/>
          </p:nvPr>
        </p:nvSpPr>
        <p:spPr>
          <a:xfrm>
            <a:off x="713275" y="37453"/>
            <a:ext cx="7717500" cy="729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nfleuncing-Communication</a:t>
            </a:r>
            <a:endParaRPr dirty="0"/>
          </a:p>
        </p:txBody>
      </p:sp>
      <p:grpSp>
        <p:nvGrpSpPr>
          <p:cNvPr id="469" name="Google Shape;469;p44"/>
          <p:cNvGrpSpPr/>
          <p:nvPr/>
        </p:nvGrpSpPr>
        <p:grpSpPr>
          <a:xfrm>
            <a:off x="3735515" y="1393231"/>
            <a:ext cx="4856602" cy="2862729"/>
            <a:chOff x="1397225" y="1410350"/>
            <a:chExt cx="4786300" cy="2774500"/>
          </a:xfrm>
        </p:grpSpPr>
        <p:grpSp>
          <p:nvGrpSpPr>
            <p:cNvPr id="470" name="Google Shape;470;p44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471" name="Google Shape;471;p4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472" name="Google Shape;472;p4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44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474" name="Google Shape;474;p4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grpSp>
            <p:nvGrpSpPr>
              <p:cNvPr id="475" name="Google Shape;475;p4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76" name="Google Shape;476;p4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</p:sp>
            <p:sp>
              <p:nvSpPr>
                <p:cNvPr id="477" name="Google Shape;477;p4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4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4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4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4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2" name="Google Shape;482;p44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483" name="Google Shape;483;p4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484" name="Google Shape;484;p4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44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486" name="Google Shape;486;p4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487" name="Google Shape;487;p4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44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493" name="Google Shape;493;p4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</p:grpSp>
        <p:grpSp>
          <p:nvGrpSpPr>
            <p:cNvPr id="495" name="Google Shape;495;p44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496" name="Google Shape;496;p4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498" name="Google Shape;498;p4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</p:grpSp>
        <p:grpSp>
          <p:nvGrpSpPr>
            <p:cNvPr id="499" name="Google Shape;499;p44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500" name="Google Shape;500;p4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</p:grpSp>
        <p:grpSp>
          <p:nvGrpSpPr>
            <p:cNvPr id="502" name="Google Shape;502;p44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503" name="Google Shape;503;p4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04" name="Google Shape;504;p4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44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506" name="Google Shape;506;p4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grpSp>
            <p:nvGrpSpPr>
              <p:cNvPr id="507" name="Google Shape;507;p4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508" name="Google Shape;508;p4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4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0" name="Google Shape;510;p44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511" name="Google Shape;511;p4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12" name="Google Shape;512;p4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44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514" name="Google Shape;514;p4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15" name="Google Shape;515;p4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44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517" name="Google Shape;517;p4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18" name="Google Shape;518;p4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44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44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523" name="Google Shape;523;p4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44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44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562" name="Google Shape;562;p4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44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44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566" name="Google Shape;566;p4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44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44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578" name="Google Shape;578;p4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44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44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612" name="Google Shape;612;p4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" name="Google Shape;614;p44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44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616" name="Google Shape;616;p4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44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619" name="Google Shape;619;p4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" name="Google Shape;621;p44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44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630" name="Google Shape;630;p4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44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44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643" name="Google Shape;643;p4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7" name="Google Shape;647;p44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9" name="Google Shape;689;p44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690" name="Google Shape;690;p4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44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7" name="Google Shape;7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">
            <a:off x="4894018" y="3220388"/>
            <a:ext cx="792135" cy="57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">
            <a:off x="4419149" y="2050941"/>
            <a:ext cx="444630" cy="62622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4"/>
          <p:cNvSpPr txBox="1"/>
          <p:nvPr/>
        </p:nvSpPr>
        <p:spPr>
          <a:xfrm>
            <a:off x="638918" y="822208"/>
            <a:ext cx="3888944" cy="396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Communication and interpersonal communication</a:t>
            </a:r>
          </a:p>
          <a:p>
            <a:endParaRPr lang="en-US" sz="18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  <a:latin typeface="Shrikhand" panose="020B0604020202020204" charset="0"/>
                <a:cs typeface="Shrikhand" panose="020B0604020202020204" charset="0"/>
              </a:rPr>
              <a:t>Effective communication based on six principles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</a:t>
            </a: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1. Establish a Warm Atmosphere. </a:t>
            </a:r>
            <a:endParaRPr lang="en-US" dirty="0">
              <a:solidFill>
                <a:schemeClr val="accent1"/>
              </a:solidFill>
              <a:effectLst/>
              <a:latin typeface="Shrikhand" panose="020B0604020202020204" charset="0"/>
              <a:ea typeface="Calibri" panose="020F0502020204030204" pitchFamily="34" charset="0"/>
              <a:cs typeface="Shrikhand" panose="020B060402020202020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2. Actively Engage People’s Interests. </a:t>
            </a:r>
            <a:endParaRPr lang="en-US" dirty="0">
              <a:solidFill>
                <a:schemeClr val="accent1"/>
              </a:solidFill>
              <a:effectLst/>
              <a:latin typeface="Shrikhand" panose="020B0604020202020204" charset="0"/>
              <a:ea typeface="Calibri" panose="020F0502020204030204" pitchFamily="34" charset="0"/>
              <a:cs typeface="Shrikhand" panose="020B060402020202020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3. Be Believable.</a:t>
            </a:r>
            <a:endParaRPr lang="en-US" dirty="0">
              <a:solidFill>
                <a:schemeClr val="accent1"/>
              </a:solidFill>
              <a:effectLst/>
              <a:latin typeface="Shrikhand" panose="020B0604020202020204" charset="0"/>
              <a:ea typeface="Calibri" panose="020F0502020204030204" pitchFamily="34" charset="0"/>
              <a:cs typeface="Shrikhand" panose="020B060402020202020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4. Speak with Your Voice.</a:t>
            </a:r>
            <a:endParaRPr lang="en-US" dirty="0">
              <a:solidFill>
                <a:schemeClr val="accent1"/>
              </a:solidFill>
              <a:effectLst/>
              <a:latin typeface="Shrikhand" panose="020B0604020202020204" charset="0"/>
              <a:ea typeface="Calibri" panose="020F0502020204030204" pitchFamily="34" charset="0"/>
              <a:cs typeface="Shrikhand" panose="020B060402020202020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5. Use Gestures Well.</a:t>
            </a:r>
            <a:endParaRPr lang="en-US" dirty="0">
              <a:solidFill>
                <a:schemeClr val="accent1"/>
              </a:solidFill>
              <a:effectLst/>
              <a:latin typeface="Shrikhand" panose="020B0604020202020204" charset="0"/>
              <a:ea typeface="Calibri" panose="020F0502020204030204" pitchFamily="34" charset="0"/>
              <a:cs typeface="Shrikhand" panose="020B060402020202020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Shrikhand" panose="020B0604020202020204" charset="0"/>
                <a:ea typeface="Calibri" panose="020F0502020204030204" pitchFamily="34" charset="0"/>
                <a:cs typeface="Shrikhand" panose="020B0604020202020204" charset="0"/>
              </a:rPr>
              <a:t>    6. Remember That Your Knowledge Is                       limited.</a:t>
            </a:r>
          </a:p>
          <a:p>
            <a:endParaRPr lang="en-US" sz="1800" dirty="0">
              <a:solidFill>
                <a:schemeClr val="accent1"/>
              </a:solidFill>
              <a:latin typeface="Shrikhand" panose="020B0604020202020204" charset="0"/>
              <a:cs typeface="Shrikhan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4D0500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730" name="Google Shape;730;p44"/>
          <p:cNvSpPr txBox="1"/>
          <p:nvPr/>
        </p:nvSpPr>
        <p:spPr>
          <a:xfrm>
            <a:off x="982666" y="2309933"/>
            <a:ext cx="2324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31" name="Google Shape;7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16" y="2689647"/>
            <a:ext cx="515007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195" y="2304566"/>
            <a:ext cx="923768" cy="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0618" y="1752483"/>
            <a:ext cx="515001" cy="5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">
            <a:off x="7617731" y="2901020"/>
            <a:ext cx="515000" cy="54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4214" y="1325252"/>
            <a:ext cx="515001" cy="67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" y="1096451"/>
            <a:ext cx="1581350" cy="15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0000" y="2858101"/>
            <a:ext cx="1581350" cy="15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57000" y="1096451"/>
            <a:ext cx="1581350" cy="15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607" y="2858101"/>
            <a:ext cx="1581350" cy="15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7"/>
          <p:cNvSpPr txBox="1">
            <a:spLocks noGrp="1"/>
          </p:cNvSpPr>
          <p:nvPr>
            <p:ph type="subTitle" idx="1"/>
          </p:nvPr>
        </p:nvSpPr>
        <p:spPr>
          <a:xfrm>
            <a:off x="1992600" y="1847987"/>
            <a:ext cx="24807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hrikhand" panose="020B0604020202020204" charset="0"/>
                <a:cs typeface="Shrikhand" panose="020B0604020202020204" charset="0"/>
              </a:rPr>
              <a:t>.</a:t>
            </a:r>
            <a:endParaRPr dirty="0">
              <a:solidFill>
                <a:schemeClr val="tx2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sp>
        <p:nvSpPr>
          <p:cNvPr id="801" name="Google Shape;801;p47"/>
          <p:cNvSpPr txBox="1">
            <a:spLocks noGrp="1"/>
          </p:cNvSpPr>
          <p:nvPr>
            <p:ph type="subTitle" idx="2"/>
          </p:nvPr>
        </p:nvSpPr>
        <p:spPr>
          <a:xfrm>
            <a:off x="5965322" y="1847987"/>
            <a:ext cx="24654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hrikhand" panose="020B0604020202020204" charset="0"/>
                <a:cs typeface="Shrikhand" panose="020B0604020202020204" charset="0"/>
              </a:rPr>
              <a:t>…..</a:t>
            </a:r>
            <a:endParaRPr dirty="0">
              <a:solidFill>
                <a:schemeClr val="tx2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sp>
        <p:nvSpPr>
          <p:cNvPr id="802" name="Google Shape;802;p47"/>
          <p:cNvSpPr txBox="1">
            <a:spLocks noGrp="1"/>
          </p:cNvSpPr>
          <p:nvPr>
            <p:ph type="subTitle" idx="3"/>
          </p:nvPr>
        </p:nvSpPr>
        <p:spPr>
          <a:xfrm>
            <a:off x="1992600" y="3569650"/>
            <a:ext cx="2480700" cy="675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hrikhand" panose="020B0604020202020204" charset="0"/>
                <a:cs typeface="Shrikhand" panose="020B0604020202020204" charset="0"/>
              </a:rPr>
              <a:t>.</a:t>
            </a:r>
            <a:endParaRPr dirty="0">
              <a:solidFill>
                <a:schemeClr val="tx2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sp>
        <p:nvSpPr>
          <p:cNvPr id="803" name="Google Shape;803;p47"/>
          <p:cNvSpPr txBox="1">
            <a:spLocks noGrp="1"/>
          </p:cNvSpPr>
          <p:nvPr>
            <p:ph type="subTitle" idx="4"/>
          </p:nvPr>
        </p:nvSpPr>
        <p:spPr>
          <a:xfrm>
            <a:off x="5965322" y="3569650"/>
            <a:ext cx="24654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hrikhand" panose="020B0604020202020204" charset="0"/>
                <a:cs typeface="Shrikhand" panose="020B0604020202020204" charset="0"/>
              </a:rPr>
              <a:t>.</a:t>
            </a:r>
            <a:endParaRPr dirty="0">
              <a:solidFill>
                <a:schemeClr val="tx2"/>
              </a:solidFill>
              <a:latin typeface="Shrikhand" panose="020B0604020202020204" charset="0"/>
              <a:cs typeface="Shrikhand" panose="020B0604020202020204" charset="0"/>
            </a:endParaRPr>
          </a:p>
        </p:txBody>
      </p:sp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Banana smoothie ingredients</a:t>
            </a:r>
            <a:endParaRPr/>
          </a:p>
        </p:txBody>
      </p:sp>
      <p:sp>
        <p:nvSpPr>
          <p:cNvPr id="805" name="Google Shape;805;p47"/>
          <p:cNvSpPr txBox="1">
            <a:spLocks noGrp="1"/>
          </p:cNvSpPr>
          <p:nvPr>
            <p:ph type="subTitle" idx="5"/>
          </p:nvPr>
        </p:nvSpPr>
        <p:spPr>
          <a:xfrm>
            <a:off x="1992600" y="1514025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Banana</a:t>
            </a:r>
            <a:endParaRPr/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6"/>
          </p:nvPr>
        </p:nvSpPr>
        <p:spPr>
          <a:xfrm>
            <a:off x="5950025" y="1514025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Sugar</a:t>
            </a:r>
            <a:endParaRPr/>
          </a:p>
        </p:txBody>
      </p:sp>
      <p:sp>
        <p:nvSpPr>
          <p:cNvPr id="807" name="Google Shape;807;p47"/>
          <p:cNvSpPr txBox="1">
            <a:spLocks noGrp="1"/>
          </p:cNvSpPr>
          <p:nvPr>
            <p:ph type="subTitle" idx="7"/>
          </p:nvPr>
        </p:nvSpPr>
        <p:spPr>
          <a:xfrm>
            <a:off x="1992600" y="3235878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Oatmeal</a:t>
            </a:r>
            <a:endParaRPr dirty="0"/>
          </a:p>
        </p:txBody>
      </p:sp>
      <p:sp>
        <p:nvSpPr>
          <p:cNvPr id="808" name="Google Shape;808;p47"/>
          <p:cNvSpPr txBox="1">
            <a:spLocks noGrp="1"/>
          </p:cNvSpPr>
          <p:nvPr>
            <p:ph type="subTitle" idx="8"/>
          </p:nvPr>
        </p:nvSpPr>
        <p:spPr>
          <a:xfrm>
            <a:off x="5950025" y="3235878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Almond milk</a:t>
            </a:r>
            <a:endParaRPr/>
          </a:p>
        </p:txBody>
      </p:sp>
      <p:pic>
        <p:nvPicPr>
          <p:cNvPr id="809" name="Google Shape;8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68" y="3446825"/>
            <a:ext cx="1099790" cy="9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040" y="1885252"/>
            <a:ext cx="10585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349" y="3446837"/>
            <a:ext cx="908653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137" y="1782484"/>
            <a:ext cx="960825" cy="77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tercolor Desserts Workshop by Slidesgo">
  <a:themeElements>
    <a:clrScheme name="Simple Light">
      <a:dk1>
        <a:srgbClr val="000000"/>
      </a:dk1>
      <a:lt1>
        <a:srgbClr val="FFFFFF"/>
      </a:lt1>
      <a:dk2>
        <a:srgbClr val="4D0500"/>
      </a:dk2>
      <a:lt2>
        <a:srgbClr val="FFF5F5"/>
      </a:lt2>
      <a:accent1>
        <a:srgbClr val="4D0500"/>
      </a:accent1>
      <a:accent2>
        <a:srgbClr val="FFD5D2"/>
      </a:accent2>
      <a:accent3>
        <a:srgbClr val="FFF5F5"/>
      </a:accent3>
      <a:accent4>
        <a:srgbClr val="4D0500"/>
      </a:accent4>
      <a:accent5>
        <a:srgbClr val="FFD5D2"/>
      </a:accent5>
      <a:accent6>
        <a:srgbClr val="FFF5F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289</Words>
  <Application>Microsoft Office PowerPoint</Application>
  <PresentationFormat>On-screen Show (16:9)</PresentationFormat>
  <Paragraphs>111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Rubik</vt:lpstr>
      <vt:lpstr>Pangolin</vt:lpstr>
      <vt:lpstr>Calibri</vt:lpstr>
      <vt:lpstr>Red Hat Display</vt:lpstr>
      <vt:lpstr>Shrikhand</vt:lpstr>
      <vt:lpstr>Wingdings</vt:lpstr>
      <vt:lpstr>Watercolor Desserts Workshop by Slidesgo</vt:lpstr>
      <vt:lpstr>   yummy!   Under supervision: Dr. Doaa Saleh  </vt:lpstr>
      <vt:lpstr>Introduction</vt:lpstr>
      <vt:lpstr>Get started!</vt:lpstr>
      <vt:lpstr>  </vt:lpstr>
      <vt:lpstr>Sweet desserts!</vt:lpstr>
      <vt:lpstr>Organizing Function..</vt:lpstr>
      <vt:lpstr>Basque cheesecake</vt:lpstr>
      <vt:lpstr>Infleuncing-Communication</vt:lpstr>
      <vt:lpstr>Banana smoothie ingredients</vt:lpstr>
      <vt:lpstr>Influencing-Communication</vt:lpstr>
      <vt:lpstr>Influencing-Leadership</vt:lpstr>
      <vt:lpstr>Controlling..</vt:lpstr>
      <vt:lpstr>Thanks!</vt:lpstr>
      <vt:lpstr>Prepared by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yummy!   Under supervision: Dr. Doaa Saleh</dc:title>
  <dc:creator>Lenovo</dc:creator>
  <cp:lastModifiedBy>www</cp:lastModifiedBy>
  <cp:revision>6</cp:revision>
  <dcterms:modified xsi:type="dcterms:W3CDTF">2022-05-17T14:13:00Z</dcterms:modified>
</cp:coreProperties>
</file>